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45" r:id="rId1"/>
    <p:sldMasterId id="2147490134" r:id="rId2"/>
    <p:sldMasterId id="2147490158" r:id="rId3"/>
    <p:sldMasterId id="2147490171" r:id="rId4"/>
    <p:sldMasterId id="2147490183" r:id="rId5"/>
    <p:sldMasterId id="2147490195" r:id="rId6"/>
  </p:sldMasterIdLst>
  <p:notesMasterIdLst>
    <p:notesMasterId r:id="rId19"/>
  </p:notesMasterIdLst>
  <p:handoutMasterIdLst>
    <p:handoutMasterId r:id="rId20"/>
  </p:handoutMasterIdLst>
  <p:sldIdLst>
    <p:sldId id="746" r:id="rId7"/>
    <p:sldId id="737" r:id="rId8"/>
    <p:sldId id="740" r:id="rId9"/>
    <p:sldId id="742" r:id="rId10"/>
    <p:sldId id="738" r:id="rId11"/>
    <p:sldId id="741" r:id="rId12"/>
    <p:sldId id="743" r:id="rId13"/>
    <p:sldId id="748" r:id="rId14"/>
    <p:sldId id="749" r:id="rId15"/>
    <p:sldId id="747" r:id="rId16"/>
    <p:sldId id="744" r:id="rId17"/>
    <p:sldId id="734" r:id="rId18"/>
  </p:sldIdLst>
  <p:sldSz cx="9144000" cy="5143500" type="screen16x9"/>
  <p:notesSz cx="9942513" cy="6761163"/>
  <p:defaultTextStyle>
    <a:defPPr>
      <a:defRPr lang="ru-RU"/>
    </a:defPPr>
    <a:lvl1pPr algn="l" defTabSz="90481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0854" indent="1588" algn="l" defTabSz="90481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04810" indent="1588" algn="l" defTabSz="90481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58767" indent="1588" algn="l" defTabSz="90481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11207" indent="1588" algn="l" defTabSz="90481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77792" algn="l" defTabSz="91116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33291" algn="l" defTabSz="91116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188918" algn="l" defTabSz="91116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44482" algn="l" defTabSz="91116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551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вел Афонин" initials="ПА" lastIdx="1" clrIdx="0">
    <p:extLst>
      <p:ext uri="{19B8F6BF-5375-455C-9EA6-DF929625EA0E}">
        <p15:presenceInfo xmlns:p15="http://schemas.microsoft.com/office/powerpoint/2012/main" xmlns="" userId="781d067b470937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009A63"/>
    <a:srgbClr val="0C583B"/>
    <a:srgbClr val="F5F5F5"/>
    <a:srgbClr val="CF0F0F"/>
    <a:srgbClr val="0F6B48"/>
    <a:srgbClr val="000E2A"/>
    <a:srgbClr val="001132"/>
    <a:srgbClr val="D620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5" autoAdjust="0"/>
    <p:restoredTop sz="96092" autoAdjust="0"/>
  </p:normalViewPr>
  <p:slideViewPr>
    <p:cSldViewPr snapToGrid="0">
      <p:cViewPr varScale="1">
        <p:scale>
          <a:sx n="112" d="100"/>
          <a:sy n="112" d="100"/>
        </p:scale>
        <p:origin x="-708" y="-78"/>
      </p:cViewPr>
      <p:guideLst>
        <p:guide orient="horz" pos="1620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687" cy="338689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239" y="0"/>
            <a:ext cx="4308686" cy="338689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6669F3C2-644F-4C6A-8948-3E0AF2BB3F1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22475"/>
            <a:ext cx="4308687" cy="338688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239" y="6422475"/>
            <a:ext cx="4308686" cy="338688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DE543FCF-2631-4BD2-BD38-1277E6B2C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698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CD103441-AAFB-498F-905B-8E5071C99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000" cy="338059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l" defTabSz="90828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E59FB5-F225-40D6-8A19-F2FC3570C41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32928" y="0"/>
            <a:ext cx="4308000" cy="338059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r" defTabSz="90828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E83EEC-3FCE-486A-8E44-1B2230377579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CA14804A-BDF2-4B7C-9209-334832CA7F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17800" y="508000"/>
            <a:ext cx="4508500" cy="2535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4" tIns="45432" rIns="90864" bIns="4543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9EB5964D-7AA0-4BC6-9943-05F070235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4887" y="3211553"/>
            <a:ext cx="7952740" cy="3042524"/>
          </a:xfrm>
          <a:prstGeom prst="rect">
            <a:avLst/>
          </a:prstGeom>
        </p:spPr>
        <p:txBody>
          <a:bodyPr vert="horz" lIns="90864" tIns="45432" rIns="90864" bIns="4543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25BD03-956C-4787-B435-72DA1BD417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21539"/>
            <a:ext cx="4308000" cy="338059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l" defTabSz="90828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28ACE7-FAC1-433C-B0A5-8C5E7287A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32928" y="6421539"/>
            <a:ext cx="4308000" cy="338059"/>
          </a:xfrm>
          <a:prstGeom prst="rect">
            <a:avLst/>
          </a:prstGeom>
        </p:spPr>
        <p:txBody>
          <a:bodyPr vert="horz" wrap="square" lIns="90864" tIns="45432" rIns="90864" bIns="45432" numCol="1" anchor="b" anchorCtr="0" compatLnSpc="1">
            <a:prstTxWarp prst="textNoShape">
              <a:avLst/>
            </a:prstTxWarp>
          </a:bodyPr>
          <a:lstStyle>
            <a:lvl1pPr algn="r" defTabSz="903908" eaLnBrk="1" hangingPunct="1">
              <a:defRPr sz="1200" smtClean="0"/>
            </a:lvl1pPr>
          </a:lstStyle>
          <a:p>
            <a:pPr>
              <a:defRPr/>
            </a:pPr>
            <a:fld id="{D517316D-A4AD-43FE-90F9-41CC3552C5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5676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481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0854" algn="l" defTabSz="90481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4810" algn="l" defTabSz="90481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8767" algn="l" defTabSz="90481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1207" algn="l" defTabSz="90481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6905" algn="l" defTabSz="906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0303" algn="l" defTabSz="906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3741" algn="l" defTabSz="906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7185" algn="l" defTabSz="906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34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35828" indent="0" algn="ctr">
              <a:buNone/>
              <a:defRPr sz="1500"/>
            </a:lvl2pPr>
            <a:lvl3pPr marL="672513" indent="0" algn="ctr">
              <a:buNone/>
              <a:defRPr sz="1400"/>
            </a:lvl3pPr>
            <a:lvl4pPr marL="1008782" indent="0" algn="ctr">
              <a:buNone/>
              <a:defRPr sz="1200"/>
            </a:lvl4pPr>
            <a:lvl5pPr marL="1345172" indent="0" algn="ctr">
              <a:buNone/>
              <a:defRPr sz="1200"/>
            </a:lvl5pPr>
            <a:lvl6pPr marL="1681487" indent="0" algn="ctr">
              <a:buNone/>
              <a:defRPr sz="1200"/>
            </a:lvl6pPr>
            <a:lvl7pPr marL="2017313" indent="0" algn="ctr">
              <a:buNone/>
              <a:defRPr sz="1200"/>
            </a:lvl7pPr>
            <a:lvl8pPr marL="2353518" indent="0" algn="ctr">
              <a:buNone/>
              <a:defRPr sz="1200"/>
            </a:lvl8pPr>
            <a:lvl9pPr marL="268986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A4EEEE-4F3D-4A9E-8BD7-1C62F783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3828D6-3E33-44CF-8D67-07BCF7ABF9B7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0BC7A6-6AB7-4DAB-A413-65FBE566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8860F5-73C4-42F8-BEA5-887704E4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86C73BAA-23AD-4ECF-A4CB-F1E7BC6114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5837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61EEC5-A048-4C25-8A4C-60EDA54B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37129A-5CCC-4C86-B4F5-B8436D6921F9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275807-916D-4284-8DDD-3B21A3A8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6AD908-B5D2-4FC5-B651-8BD8D8FF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E14D04B7-7097-4511-9764-A0DBC6A1F1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8913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4617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4617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DC279D-E772-433A-A6BE-CA70597B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3871DD-323C-4935-9D94-1CF35EAAA906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AB7ABB-21B5-4BC8-B8AA-80E11EEF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3B21-18AE-4089-9666-8110886C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84B5304C-50C1-44D6-8DBF-64A4FFA96B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74258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8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0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0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0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B6EABE-829C-42A4-AD47-B20A4623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51391-941B-4AD4-93B4-2563BE8FBD7E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DA7233-E22E-4B0D-88A1-354D46E8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3BA025-43B6-4154-ACA1-8D859129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9320">
              <a:defRPr smtClean="0"/>
            </a:lvl1pPr>
          </a:lstStyle>
          <a:p>
            <a:pPr>
              <a:defRPr/>
            </a:pPr>
            <a:fld id="{255FDFC8-2B7C-493E-A079-49611C0AE1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02635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1B14E3-CF03-498C-B2DD-995A3AE7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EF371-6EF5-486B-8ABB-4D3C32D6CCE9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5DA1C7-AB0A-46ED-A93D-5E5612C9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B42F8C-324C-468A-A6EE-7CA0DB006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9320">
              <a:defRPr smtClean="0"/>
            </a:lvl1pPr>
          </a:lstStyle>
          <a:p>
            <a:pPr>
              <a:defRPr/>
            </a:pPr>
            <a:fld id="{3A48ADD8-9929-4EC3-A15D-A9C220F13D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5789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00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0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0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0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98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9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50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00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5EFDB8-762C-4622-BD07-4FBB80DA6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7D2A-83CE-4311-9B23-CAF5D613F5D3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DB5EFF-EC24-4169-BD13-CFBF16EF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431B36-C49B-4F3D-8DB5-70E05D93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9320">
              <a:defRPr smtClean="0"/>
            </a:lvl1pPr>
          </a:lstStyle>
          <a:p>
            <a:pPr>
              <a:defRPr/>
            </a:pPr>
            <a:fld id="{FED3F92F-5593-4C75-BA63-4EF8EDE400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2148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80994C6B-B4C9-4702-AB1E-1735EDB3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3A89E-F93D-40A1-9542-292C2C79583A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A309E99-CE7E-4297-87E1-4F84D5D11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F088AEC-BFFF-4552-95A9-106065A2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9320">
              <a:defRPr smtClean="0"/>
            </a:lvl1pPr>
          </a:lstStyle>
          <a:p>
            <a:pPr>
              <a:defRPr/>
            </a:pPr>
            <a:fld id="{49E439A9-3400-44D1-A9C4-CB75A1F002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04204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022" indent="0">
              <a:buNone/>
              <a:defRPr sz="2000" b="1"/>
            </a:lvl2pPr>
            <a:lvl3pPr marL="900091" indent="0">
              <a:buNone/>
              <a:defRPr sz="1800" b="1"/>
            </a:lvl3pPr>
            <a:lvl4pPr marL="1350122" indent="0">
              <a:buNone/>
              <a:defRPr sz="1600" b="1"/>
            </a:lvl4pPr>
            <a:lvl5pPr marL="1800179" indent="0">
              <a:buNone/>
              <a:defRPr sz="1600" b="1"/>
            </a:lvl5pPr>
            <a:lvl6pPr marL="2249842" indent="0">
              <a:buNone/>
              <a:defRPr sz="1600" b="1"/>
            </a:lvl6pPr>
            <a:lvl7pPr marL="2699947" indent="0">
              <a:buNone/>
              <a:defRPr sz="1600" b="1"/>
            </a:lvl7pPr>
            <a:lvl8pPr marL="3150023" indent="0">
              <a:buNone/>
              <a:defRPr sz="1600" b="1"/>
            </a:lvl8pPr>
            <a:lvl9pPr marL="360009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66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022" indent="0">
              <a:buNone/>
              <a:defRPr sz="2000" b="1"/>
            </a:lvl2pPr>
            <a:lvl3pPr marL="900091" indent="0">
              <a:buNone/>
              <a:defRPr sz="1800" b="1"/>
            </a:lvl3pPr>
            <a:lvl4pPr marL="1350122" indent="0">
              <a:buNone/>
              <a:defRPr sz="1600" b="1"/>
            </a:lvl4pPr>
            <a:lvl5pPr marL="1800179" indent="0">
              <a:buNone/>
              <a:defRPr sz="1600" b="1"/>
            </a:lvl5pPr>
            <a:lvl6pPr marL="2249842" indent="0">
              <a:buNone/>
              <a:defRPr sz="1600" b="1"/>
            </a:lvl6pPr>
            <a:lvl7pPr marL="2699947" indent="0">
              <a:buNone/>
              <a:defRPr sz="1600" b="1"/>
            </a:lvl7pPr>
            <a:lvl8pPr marL="3150023" indent="0">
              <a:buNone/>
              <a:defRPr sz="1600" b="1"/>
            </a:lvl8pPr>
            <a:lvl9pPr marL="360009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66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B849978E-BE7F-4AAC-9393-DAF3A0AA0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AF11-F3B5-4734-B4F7-5982124B027F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181444DF-C978-4E8B-A60B-E65AF4D9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593D546C-7337-4F77-BAB0-207C3CAD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9320">
              <a:defRPr smtClean="0"/>
            </a:lvl1pPr>
          </a:lstStyle>
          <a:p>
            <a:pPr>
              <a:defRPr/>
            </a:pPr>
            <a:fld id="{F5086EC9-6226-45FF-97C1-43D2040452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3705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24351CCB-364E-4A53-9ABE-30FCFB09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A58C6-2BA3-43D2-851C-ACCB7BED7ADF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C3F2887C-9AA3-4555-88BA-96F354F1B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5BCCBF80-DFCE-40E6-8D76-73B4CF64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9320">
              <a:defRPr smtClean="0"/>
            </a:lvl1pPr>
          </a:lstStyle>
          <a:p>
            <a:pPr>
              <a:defRPr/>
            </a:pPr>
            <a:fld id="{4231DDFD-CE17-4385-B21D-0B8F56250D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26187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2DD0D985-BAF2-4E3C-A42A-604431FC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1A42-3011-4C31-AF54-12A98EF49120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B84D9DA9-48AC-47D9-B80D-3D8704B8A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B84B1DCC-D736-4807-B5D8-BE663965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9320">
              <a:defRPr smtClean="0"/>
            </a:lvl1pPr>
          </a:lstStyle>
          <a:p>
            <a:pPr>
              <a:defRPr/>
            </a:pPr>
            <a:fld id="{2D44D3F9-4938-4424-A9F8-088F302ED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06118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542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0022" indent="0">
              <a:buNone/>
              <a:defRPr sz="1200"/>
            </a:lvl2pPr>
            <a:lvl3pPr marL="900091" indent="0">
              <a:buNone/>
              <a:defRPr sz="1000"/>
            </a:lvl3pPr>
            <a:lvl4pPr marL="1350122" indent="0">
              <a:buNone/>
              <a:defRPr sz="900"/>
            </a:lvl4pPr>
            <a:lvl5pPr marL="1800179" indent="0">
              <a:buNone/>
              <a:defRPr sz="900"/>
            </a:lvl5pPr>
            <a:lvl6pPr marL="2249842" indent="0">
              <a:buNone/>
              <a:defRPr sz="900"/>
            </a:lvl6pPr>
            <a:lvl7pPr marL="2699947" indent="0">
              <a:buNone/>
              <a:defRPr sz="900"/>
            </a:lvl7pPr>
            <a:lvl8pPr marL="3150023" indent="0">
              <a:buNone/>
              <a:defRPr sz="900"/>
            </a:lvl8pPr>
            <a:lvl9pPr marL="360009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1AA8FCC7-0018-40B9-A7F6-738100CC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B2C63-6884-4175-8FAA-70DBFF118103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A30D4CC-F986-409D-96FE-FFABA273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4214326-087B-45EA-B0BA-2B994E52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9320">
              <a:defRPr smtClean="0"/>
            </a:lvl1pPr>
          </a:lstStyle>
          <a:p>
            <a:pPr>
              <a:defRPr/>
            </a:pPr>
            <a:fld id="{2B95FC83-100E-4DE8-AE86-0838042981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7365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56DF2A-9489-4390-99F5-E144F4B5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90F804-37B4-4CFC-9148-6D9B1C3EF0AF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7D9A96-1627-4BBD-BC98-8E880C02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51FF07-9285-43C2-837C-EAA15F00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C73FF233-E17D-444B-9755-97EBDE2BA3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89582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0022" indent="0">
              <a:buNone/>
              <a:defRPr sz="2800"/>
            </a:lvl2pPr>
            <a:lvl3pPr marL="900091" indent="0">
              <a:buNone/>
              <a:defRPr sz="2400"/>
            </a:lvl3pPr>
            <a:lvl4pPr marL="1350122" indent="0">
              <a:buNone/>
              <a:defRPr sz="2000"/>
            </a:lvl4pPr>
            <a:lvl5pPr marL="1800179" indent="0">
              <a:buNone/>
              <a:defRPr sz="2000"/>
            </a:lvl5pPr>
            <a:lvl6pPr marL="2249842" indent="0">
              <a:buNone/>
              <a:defRPr sz="2000"/>
            </a:lvl6pPr>
            <a:lvl7pPr marL="2699947" indent="0">
              <a:buNone/>
              <a:defRPr sz="2000"/>
            </a:lvl7pPr>
            <a:lvl8pPr marL="3150023" indent="0">
              <a:buNone/>
              <a:defRPr sz="2000"/>
            </a:lvl8pPr>
            <a:lvl9pPr marL="3600095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6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0022" indent="0">
              <a:buNone/>
              <a:defRPr sz="1200"/>
            </a:lvl2pPr>
            <a:lvl3pPr marL="900091" indent="0">
              <a:buNone/>
              <a:defRPr sz="1000"/>
            </a:lvl3pPr>
            <a:lvl4pPr marL="1350122" indent="0">
              <a:buNone/>
              <a:defRPr sz="900"/>
            </a:lvl4pPr>
            <a:lvl5pPr marL="1800179" indent="0">
              <a:buNone/>
              <a:defRPr sz="900"/>
            </a:lvl5pPr>
            <a:lvl6pPr marL="2249842" indent="0">
              <a:buNone/>
              <a:defRPr sz="900"/>
            </a:lvl6pPr>
            <a:lvl7pPr marL="2699947" indent="0">
              <a:buNone/>
              <a:defRPr sz="900"/>
            </a:lvl7pPr>
            <a:lvl8pPr marL="3150023" indent="0">
              <a:buNone/>
              <a:defRPr sz="900"/>
            </a:lvl8pPr>
            <a:lvl9pPr marL="360009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E2BD6C14-3677-4C01-984F-3099FA9C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794DA-8048-40BC-8C86-5A66E5F6DA7C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245A65CE-014B-4797-8D2D-A08D082C2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E57F0FF7-752E-437C-95A2-C2750192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9320">
              <a:defRPr smtClean="0"/>
            </a:lvl1pPr>
          </a:lstStyle>
          <a:p>
            <a:pPr>
              <a:defRPr/>
            </a:pPr>
            <a:fld id="{4BB1B385-3EC5-4CBC-A71A-432F8389C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67816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1F4A75-8630-4D74-B111-913CA0B6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07ECF-3E0E-4904-A04C-69F2EAEDFAB1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BFBC15-E9B0-4775-ABD2-787D1525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6FD03C-DA86-4570-98F8-607A705A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9320">
              <a:defRPr smtClean="0"/>
            </a:lvl1pPr>
          </a:lstStyle>
          <a:p>
            <a:pPr>
              <a:defRPr/>
            </a:pPr>
            <a:fld id="{D2734BE2-2AC4-4626-BD72-16252D0C6C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59863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F0A64C-87C4-4457-90E3-61CBFC96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4F2A1-5C04-4C62-9D84-593FB866DC44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4734CC-AEB2-4A05-88E3-5385CE27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23B22B-510E-4083-BAA9-EA944D27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9320">
              <a:defRPr smtClean="0"/>
            </a:lvl1pPr>
          </a:lstStyle>
          <a:p>
            <a:pPr>
              <a:defRPr/>
            </a:pPr>
            <a:fld id="{7D53EE23-90A7-4614-B2C2-588676FDE9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12394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34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35828" indent="0" algn="ctr">
              <a:buNone/>
              <a:defRPr sz="1500"/>
            </a:lvl2pPr>
            <a:lvl3pPr marL="672513" indent="0" algn="ctr">
              <a:buNone/>
              <a:defRPr sz="1400"/>
            </a:lvl3pPr>
            <a:lvl4pPr marL="1008782" indent="0" algn="ctr">
              <a:buNone/>
              <a:defRPr sz="1200"/>
            </a:lvl4pPr>
            <a:lvl5pPr marL="1345172" indent="0" algn="ctr">
              <a:buNone/>
              <a:defRPr sz="1200"/>
            </a:lvl5pPr>
            <a:lvl6pPr marL="1681487" indent="0" algn="ctr">
              <a:buNone/>
              <a:defRPr sz="1200"/>
            </a:lvl6pPr>
            <a:lvl7pPr marL="2017313" indent="0" algn="ctr">
              <a:buNone/>
              <a:defRPr sz="1200"/>
            </a:lvl7pPr>
            <a:lvl8pPr marL="2353518" indent="0" algn="ctr">
              <a:buNone/>
              <a:defRPr sz="1200"/>
            </a:lvl8pPr>
            <a:lvl9pPr marL="268986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A4EEEE-4F3D-4A9E-8BD7-1C62F783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3828D6-3E33-44CF-8D67-07BCF7ABF9B7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0BC7A6-6AB7-4DAB-A413-65FBE566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8860F5-73C4-42F8-BEA5-887704E4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86C73BAA-23AD-4ECF-A4CB-F1E7BC6114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24848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56DF2A-9489-4390-99F5-E144F4B5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90F804-37B4-4CFC-9148-6D9B1C3EF0AF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7D9A96-1627-4BBD-BC98-8E880C02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51FF07-9285-43C2-837C-EAA15F00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C73FF233-E17D-444B-9755-97EBDE2BA3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2041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308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58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2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087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451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814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173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535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689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4CA177-E0AD-40CD-841E-5C75CE96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76D6BE-8F9C-4692-A66B-58618F792BE6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4DFA39-9B2F-4CDE-97EA-154ED4FF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D9D6CF-B8DD-4FE1-A301-B2681C18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8FABDD2C-D2CD-4DF4-A3CC-A7A5A9EF6F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10191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315BCC-C931-4296-BA1F-75B5389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46C482-835A-4C33-8F04-96979268A6E6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B76BBB-41E1-43FB-BA18-FC4EA753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AAC222-F802-42AA-BD83-5366801F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47F1216C-1CBF-4EA6-B995-7A3248670D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46170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5828" indent="0">
              <a:buNone/>
              <a:defRPr sz="1500" b="1"/>
            </a:lvl2pPr>
            <a:lvl3pPr marL="672513" indent="0">
              <a:buNone/>
              <a:defRPr sz="1400" b="1"/>
            </a:lvl3pPr>
            <a:lvl4pPr marL="1008782" indent="0">
              <a:buNone/>
              <a:defRPr sz="1200" b="1"/>
            </a:lvl4pPr>
            <a:lvl5pPr marL="1345172" indent="0">
              <a:buNone/>
              <a:defRPr sz="1200" b="1"/>
            </a:lvl5pPr>
            <a:lvl6pPr marL="1681487" indent="0">
              <a:buNone/>
              <a:defRPr sz="1200" b="1"/>
            </a:lvl6pPr>
            <a:lvl7pPr marL="2017313" indent="0">
              <a:buNone/>
              <a:defRPr sz="1200" b="1"/>
            </a:lvl7pPr>
            <a:lvl8pPr marL="2353518" indent="0">
              <a:buNone/>
              <a:defRPr sz="1200" b="1"/>
            </a:lvl8pPr>
            <a:lvl9pPr marL="268986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5828" indent="0">
              <a:buNone/>
              <a:defRPr sz="1500" b="1"/>
            </a:lvl2pPr>
            <a:lvl3pPr marL="672513" indent="0">
              <a:buNone/>
              <a:defRPr sz="1400" b="1"/>
            </a:lvl3pPr>
            <a:lvl4pPr marL="1008782" indent="0">
              <a:buNone/>
              <a:defRPr sz="1200" b="1"/>
            </a:lvl4pPr>
            <a:lvl5pPr marL="1345172" indent="0">
              <a:buNone/>
              <a:defRPr sz="1200" b="1"/>
            </a:lvl5pPr>
            <a:lvl6pPr marL="1681487" indent="0">
              <a:buNone/>
              <a:defRPr sz="1200" b="1"/>
            </a:lvl6pPr>
            <a:lvl7pPr marL="2017313" indent="0">
              <a:buNone/>
              <a:defRPr sz="1200" b="1"/>
            </a:lvl7pPr>
            <a:lvl8pPr marL="2353518" indent="0">
              <a:buNone/>
              <a:defRPr sz="1200" b="1"/>
            </a:lvl8pPr>
            <a:lvl9pPr marL="268986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C9CF5B-03CA-494A-B28D-C2EF94DD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15EA3E-0E02-4540-9437-A4E534E5A7EC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4A1A708-D568-47E2-B93F-3749257C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D0A6C4D-934A-4F35-87F5-6B535D17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294F0B92-858A-4B69-8980-A438CCF38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34848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2B27220-2889-4BBC-BBF4-2AF2FF83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697758-30C5-48DE-BF5D-98CB0C058EAB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1D63FDE-FF4E-400A-8DAC-753EEA72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D5CFF93-C73B-4510-94E8-6A1A8959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08806383-CF30-4A1D-A761-485CA8C85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63763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E105EA3-16F2-407E-9F4D-F7973FDD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D87EC8-C993-420D-8310-CD8B68273C0D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1845E16-387C-48B0-80A3-8CC54DF0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BCF238-14EF-4734-8501-8A6D5779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7284F3A4-5A23-40BC-A1DD-BC5B4DA0B6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74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308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58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2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087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451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814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173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535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689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4CA177-E0AD-40CD-841E-5C75CE96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76D6BE-8F9C-4692-A66B-58618F792BE6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4DFA39-9B2F-4CDE-97EA-154ED4FF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D9D6CF-B8DD-4FE1-A301-B2681C18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8FABDD2C-D2CD-4DF4-A3CC-A7A5A9EF6F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65619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135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35828" indent="0">
              <a:buNone/>
              <a:defRPr sz="1100"/>
            </a:lvl2pPr>
            <a:lvl3pPr marL="672513" indent="0">
              <a:buNone/>
              <a:defRPr sz="900"/>
            </a:lvl3pPr>
            <a:lvl4pPr marL="1008782" indent="0">
              <a:buNone/>
              <a:defRPr sz="800"/>
            </a:lvl4pPr>
            <a:lvl5pPr marL="1345172" indent="0">
              <a:buNone/>
              <a:defRPr sz="800"/>
            </a:lvl5pPr>
            <a:lvl6pPr marL="1681487" indent="0">
              <a:buNone/>
              <a:defRPr sz="800"/>
            </a:lvl6pPr>
            <a:lvl7pPr marL="2017313" indent="0">
              <a:buNone/>
              <a:defRPr sz="800"/>
            </a:lvl7pPr>
            <a:lvl8pPr marL="2353518" indent="0">
              <a:buNone/>
              <a:defRPr sz="800"/>
            </a:lvl8pPr>
            <a:lvl9pPr marL="268986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C747AA-685B-40AB-89A4-66EE6E81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813DFA-72A8-4920-B22E-BC7D4428F0F1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3E397E-AD19-46C5-B752-373066F5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C48916-A6FF-4EDB-A850-90B0D2EE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BCD3EF29-81E2-4F11-8848-1390BBD3F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11813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135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35828" indent="0">
              <a:buNone/>
              <a:defRPr sz="2100"/>
            </a:lvl2pPr>
            <a:lvl3pPr marL="672513" indent="0">
              <a:buNone/>
              <a:defRPr sz="1800"/>
            </a:lvl3pPr>
            <a:lvl4pPr marL="1008782" indent="0">
              <a:buNone/>
              <a:defRPr sz="1500"/>
            </a:lvl4pPr>
            <a:lvl5pPr marL="1345172" indent="0">
              <a:buNone/>
              <a:defRPr sz="1500"/>
            </a:lvl5pPr>
            <a:lvl6pPr marL="1681487" indent="0">
              <a:buNone/>
              <a:defRPr sz="1500"/>
            </a:lvl6pPr>
            <a:lvl7pPr marL="2017313" indent="0">
              <a:buNone/>
              <a:defRPr sz="1500"/>
            </a:lvl7pPr>
            <a:lvl8pPr marL="2353518" indent="0">
              <a:buNone/>
              <a:defRPr sz="1500"/>
            </a:lvl8pPr>
            <a:lvl9pPr marL="268986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35828" indent="0">
              <a:buNone/>
              <a:defRPr sz="1100"/>
            </a:lvl2pPr>
            <a:lvl3pPr marL="672513" indent="0">
              <a:buNone/>
              <a:defRPr sz="900"/>
            </a:lvl3pPr>
            <a:lvl4pPr marL="1008782" indent="0">
              <a:buNone/>
              <a:defRPr sz="800"/>
            </a:lvl4pPr>
            <a:lvl5pPr marL="1345172" indent="0">
              <a:buNone/>
              <a:defRPr sz="800"/>
            </a:lvl5pPr>
            <a:lvl6pPr marL="1681487" indent="0">
              <a:buNone/>
              <a:defRPr sz="800"/>
            </a:lvl6pPr>
            <a:lvl7pPr marL="2017313" indent="0">
              <a:buNone/>
              <a:defRPr sz="800"/>
            </a:lvl7pPr>
            <a:lvl8pPr marL="2353518" indent="0">
              <a:buNone/>
              <a:defRPr sz="800"/>
            </a:lvl8pPr>
            <a:lvl9pPr marL="268986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3AD251-18AF-4D29-87DA-24C292C1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8245F9-B7BD-45A5-A31A-75DFC605539F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B6AFCF-BE91-44BF-9F36-4BCFF5C1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44D3C6-A0BF-44AA-99E8-DBA62447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7619E1C8-1A35-4A91-89C9-333CE92C21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47324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61EEC5-A048-4C25-8A4C-60EDA54B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37129A-5CCC-4C86-B4F5-B8436D6921F9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275807-916D-4284-8DDD-3B21A3A8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6AD908-B5D2-4FC5-B651-8BD8D8FF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E14D04B7-7097-4511-9764-A0DBC6A1F1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89987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4617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4617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DC279D-E772-433A-A6BE-CA70597B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3871DD-323C-4935-9D94-1CF35EAAA906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AB7ABB-21B5-4BC8-B8AA-80E11EEF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3B21-18AE-4089-9666-8110886C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84B5304C-50C1-44D6-8DBF-64A4FFA96B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41299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xmlns="" id="{8B5CBEEE-9361-4C98-A843-9B5D9891FA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xmlns="" id="{345CB14F-D366-44C7-A64D-4E56947D8B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45FF77-6E30-411D-8939-C612B65697FD}" type="datetimeFigureOut">
              <a:rPr lang="en-US"/>
              <a:pPr>
                <a:defRPr/>
              </a:pPr>
              <a:t>3/22/2022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FF9DC2E4-59A8-4048-B9C3-EFC60EC6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B1C07A50-E1E2-4BD2-8AE1-F91DF81E34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41146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34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35828" indent="0" algn="ctr">
              <a:buNone/>
              <a:defRPr sz="1500"/>
            </a:lvl2pPr>
            <a:lvl3pPr marL="672513" indent="0" algn="ctr">
              <a:buNone/>
              <a:defRPr sz="1400"/>
            </a:lvl3pPr>
            <a:lvl4pPr marL="1008782" indent="0" algn="ctr">
              <a:buNone/>
              <a:defRPr sz="1200"/>
            </a:lvl4pPr>
            <a:lvl5pPr marL="1345172" indent="0" algn="ctr">
              <a:buNone/>
              <a:defRPr sz="1200"/>
            </a:lvl5pPr>
            <a:lvl6pPr marL="1681487" indent="0" algn="ctr">
              <a:buNone/>
              <a:defRPr sz="1200"/>
            </a:lvl6pPr>
            <a:lvl7pPr marL="2017313" indent="0" algn="ctr">
              <a:buNone/>
              <a:defRPr sz="1200"/>
            </a:lvl7pPr>
            <a:lvl8pPr marL="2353518" indent="0" algn="ctr">
              <a:buNone/>
              <a:defRPr sz="1200"/>
            </a:lvl8pPr>
            <a:lvl9pPr marL="268986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A4EEEE-4F3D-4A9E-8BD7-1C62F783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3828D6-3E33-44CF-8D67-07BCF7ABF9B7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0BC7A6-6AB7-4DAB-A413-65FBE566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8860F5-73C4-42F8-BEA5-887704E4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86C73BAA-23AD-4ECF-A4CB-F1E7BC6114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009683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56DF2A-9489-4390-99F5-E144F4B5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90F804-37B4-4CFC-9148-6D9B1C3EF0AF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7D9A96-1627-4BBD-BC98-8E880C02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51FF07-9285-43C2-837C-EAA15F00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C73FF233-E17D-444B-9755-97EBDE2BA3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93731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308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58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2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087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451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814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173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535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689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4CA177-E0AD-40CD-841E-5C75CE96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76D6BE-8F9C-4692-A66B-58618F792BE6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4DFA39-9B2F-4CDE-97EA-154ED4FF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D9D6CF-B8DD-4FE1-A301-B2681C18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8FABDD2C-D2CD-4DF4-A3CC-A7A5A9EF6F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75461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315BCC-C931-4296-BA1F-75B5389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46C482-835A-4C33-8F04-96979268A6E6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B76BBB-41E1-43FB-BA18-FC4EA753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AAC222-F802-42AA-BD83-5366801F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47F1216C-1CBF-4EA6-B995-7A3248670D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2128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5828" indent="0">
              <a:buNone/>
              <a:defRPr sz="1500" b="1"/>
            </a:lvl2pPr>
            <a:lvl3pPr marL="672513" indent="0">
              <a:buNone/>
              <a:defRPr sz="1400" b="1"/>
            </a:lvl3pPr>
            <a:lvl4pPr marL="1008782" indent="0">
              <a:buNone/>
              <a:defRPr sz="1200" b="1"/>
            </a:lvl4pPr>
            <a:lvl5pPr marL="1345172" indent="0">
              <a:buNone/>
              <a:defRPr sz="1200" b="1"/>
            </a:lvl5pPr>
            <a:lvl6pPr marL="1681487" indent="0">
              <a:buNone/>
              <a:defRPr sz="1200" b="1"/>
            </a:lvl6pPr>
            <a:lvl7pPr marL="2017313" indent="0">
              <a:buNone/>
              <a:defRPr sz="1200" b="1"/>
            </a:lvl7pPr>
            <a:lvl8pPr marL="2353518" indent="0">
              <a:buNone/>
              <a:defRPr sz="1200" b="1"/>
            </a:lvl8pPr>
            <a:lvl9pPr marL="268986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5828" indent="0">
              <a:buNone/>
              <a:defRPr sz="1500" b="1"/>
            </a:lvl2pPr>
            <a:lvl3pPr marL="672513" indent="0">
              <a:buNone/>
              <a:defRPr sz="1400" b="1"/>
            </a:lvl3pPr>
            <a:lvl4pPr marL="1008782" indent="0">
              <a:buNone/>
              <a:defRPr sz="1200" b="1"/>
            </a:lvl4pPr>
            <a:lvl5pPr marL="1345172" indent="0">
              <a:buNone/>
              <a:defRPr sz="1200" b="1"/>
            </a:lvl5pPr>
            <a:lvl6pPr marL="1681487" indent="0">
              <a:buNone/>
              <a:defRPr sz="1200" b="1"/>
            </a:lvl6pPr>
            <a:lvl7pPr marL="2017313" indent="0">
              <a:buNone/>
              <a:defRPr sz="1200" b="1"/>
            </a:lvl7pPr>
            <a:lvl8pPr marL="2353518" indent="0">
              <a:buNone/>
              <a:defRPr sz="1200" b="1"/>
            </a:lvl8pPr>
            <a:lvl9pPr marL="268986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C9CF5B-03CA-494A-B28D-C2EF94DD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15EA3E-0E02-4540-9437-A4E534E5A7EC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4A1A708-D568-47E2-B93F-3749257C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D0A6C4D-934A-4F35-87F5-6B535D17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294F0B92-858A-4B69-8980-A438CCF38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7171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315BCC-C931-4296-BA1F-75B5389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46C482-835A-4C33-8F04-96979268A6E6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B76BBB-41E1-43FB-BA18-FC4EA753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AAC222-F802-42AA-BD83-5366801F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47F1216C-1CBF-4EA6-B995-7A3248670D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85410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2B27220-2889-4BBC-BBF4-2AF2FF83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697758-30C5-48DE-BF5D-98CB0C058EAB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1D63FDE-FF4E-400A-8DAC-753EEA72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D5CFF93-C73B-4510-94E8-6A1A8959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08806383-CF30-4A1D-A761-485CA8C85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6238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E105EA3-16F2-407E-9F4D-F7973FDD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D87EC8-C993-420D-8310-CD8B68273C0D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1845E16-387C-48B0-80A3-8CC54DF0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BCF238-14EF-4734-8501-8A6D5779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7284F3A4-5A23-40BC-A1DD-BC5B4DA0B6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9802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135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35828" indent="0">
              <a:buNone/>
              <a:defRPr sz="1100"/>
            </a:lvl2pPr>
            <a:lvl3pPr marL="672513" indent="0">
              <a:buNone/>
              <a:defRPr sz="900"/>
            </a:lvl3pPr>
            <a:lvl4pPr marL="1008782" indent="0">
              <a:buNone/>
              <a:defRPr sz="800"/>
            </a:lvl4pPr>
            <a:lvl5pPr marL="1345172" indent="0">
              <a:buNone/>
              <a:defRPr sz="800"/>
            </a:lvl5pPr>
            <a:lvl6pPr marL="1681487" indent="0">
              <a:buNone/>
              <a:defRPr sz="800"/>
            </a:lvl6pPr>
            <a:lvl7pPr marL="2017313" indent="0">
              <a:buNone/>
              <a:defRPr sz="800"/>
            </a:lvl7pPr>
            <a:lvl8pPr marL="2353518" indent="0">
              <a:buNone/>
              <a:defRPr sz="800"/>
            </a:lvl8pPr>
            <a:lvl9pPr marL="268986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C747AA-685B-40AB-89A4-66EE6E81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813DFA-72A8-4920-B22E-BC7D4428F0F1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3E397E-AD19-46C5-B752-373066F5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C48916-A6FF-4EDB-A850-90B0D2EE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BCD3EF29-81E2-4F11-8848-1390BBD3F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32342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135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35828" indent="0">
              <a:buNone/>
              <a:defRPr sz="2100"/>
            </a:lvl2pPr>
            <a:lvl3pPr marL="672513" indent="0">
              <a:buNone/>
              <a:defRPr sz="1800"/>
            </a:lvl3pPr>
            <a:lvl4pPr marL="1008782" indent="0">
              <a:buNone/>
              <a:defRPr sz="1500"/>
            </a:lvl4pPr>
            <a:lvl5pPr marL="1345172" indent="0">
              <a:buNone/>
              <a:defRPr sz="1500"/>
            </a:lvl5pPr>
            <a:lvl6pPr marL="1681487" indent="0">
              <a:buNone/>
              <a:defRPr sz="1500"/>
            </a:lvl6pPr>
            <a:lvl7pPr marL="2017313" indent="0">
              <a:buNone/>
              <a:defRPr sz="1500"/>
            </a:lvl7pPr>
            <a:lvl8pPr marL="2353518" indent="0">
              <a:buNone/>
              <a:defRPr sz="1500"/>
            </a:lvl8pPr>
            <a:lvl9pPr marL="268986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35828" indent="0">
              <a:buNone/>
              <a:defRPr sz="1100"/>
            </a:lvl2pPr>
            <a:lvl3pPr marL="672513" indent="0">
              <a:buNone/>
              <a:defRPr sz="900"/>
            </a:lvl3pPr>
            <a:lvl4pPr marL="1008782" indent="0">
              <a:buNone/>
              <a:defRPr sz="800"/>
            </a:lvl4pPr>
            <a:lvl5pPr marL="1345172" indent="0">
              <a:buNone/>
              <a:defRPr sz="800"/>
            </a:lvl5pPr>
            <a:lvl6pPr marL="1681487" indent="0">
              <a:buNone/>
              <a:defRPr sz="800"/>
            </a:lvl6pPr>
            <a:lvl7pPr marL="2017313" indent="0">
              <a:buNone/>
              <a:defRPr sz="800"/>
            </a:lvl7pPr>
            <a:lvl8pPr marL="2353518" indent="0">
              <a:buNone/>
              <a:defRPr sz="800"/>
            </a:lvl8pPr>
            <a:lvl9pPr marL="268986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3AD251-18AF-4D29-87DA-24C292C1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8245F9-B7BD-45A5-A31A-75DFC605539F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B6AFCF-BE91-44BF-9F36-4BCFF5C1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44D3C6-A0BF-44AA-99E8-DBA62447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7619E1C8-1A35-4A91-89C9-333CE92C21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22904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61EEC5-A048-4C25-8A4C-60EDA54B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37129A-5CCC-4C86-B4F5-B8436D6921F9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275807-916D-4284-8DDD-3B21A3A8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6AD908-B5D2-4FC5-B651-8BD8D8FF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E14D04B7-7097-4511-9764-A0DBC6A1F1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58800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4617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4617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DC279D-E772-433A-A6BE-CA70597B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3871DD-323C-4935-9D94-1CF35EAAA906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AB7ABB-21B5-4BC8-B8AA-80E11EEF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3B21-18AE-4089-9666-8110886C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84B5304C-50C1-44D6-8DBF-64A4FFA96B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258781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34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35828" indent="0" algn="ctr">
              <a:buNone/>
              <a:defRPr sz="1500"/>
            </a:lvl2pPr>
            <a:lvl3pPr marL="672513" indent="0" algn="ctr">
              <a:buNone/>
              <a:defRPr sz="1400"/>
            </a:lvl3pPr>
            <a:lvl4pPr marL="1008782" indent="0" algn="ctr">
              <a:buNone/>
              <a:defRPr sz="1200"/>
            </a:lvl4pPr>
            <a:lvl5pPr marL="1345172" indent="0" algn="ctr">
              <a:buNone/>
              <a:defRPr sz="1200"/>
            </a:lvl5pPr>
            <a:lvl6pPr marL="1681487" indent="0" algn="ctr">
              <a:buNone/>
              <a:defRPr sz="1200"/>
            </a:lvl6pPr>
            <a:lvl7pPr marL="2017313" indent="0" algn="ctr">
              <a:buNone/>
              <a:defRPr sz="1200"/>
            </a:lvl7pPr>
            <a:lvl8pPr marL="2353518" indent="0" algn="ctr">
              <a:buNone/>
              <a:defRPr sz="1200"/>
            </a:lvl8pPr>
            <a:lvl9pPr marL="268986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A4EEEE-4F3D-4A9E-8BD7-1C62F783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3828D6-3E33-44CF-8D67-07BCF7ABF9B7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0BC7A6-6AB7-4DAB-A413-65FBE566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8860F5-73C4-42F8-BEA5-887704E4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86C73BAA-23AD-4ECF-A4CB-F1E7BC6114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85358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56DF2A-9489-4390-99F5-E144F4B5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90F804-37B4-4CFC-9148-6D9B1C3EF0AF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7D9A96-1627-4BBD-BC98-8E880C02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51FF07-9285-43C2-837C-EAA15F00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C73FF233-E17D-444B-9755-97EBDE2BA3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01376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308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58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2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087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451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814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173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535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689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4CA177-E0AD-40CD-841E-5C75CE96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76D6BE-8F9C-4692-A66B-58618F792BE6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4DFA39-9B2F-4CDE-97EA-154ED4FF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D9D6CF-B8DD-4FE1-A301-B2681C18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8FABDD2C-D2CD-4DF4-A3CC-A7A5A9EF6F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990086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315BCC-C931-4296-BA1F-75B5389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46C482-835A-4C33-8F04-96979268A6E6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B76BBB-41E1-43FB-BA18-FC4EA753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AAC222-F802-42AA-BD83-5366801F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47F1216C-1CBF-4EA6-B995-7A3248670D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5944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5828" indent="0">
              <a:buNone/>
              <a:defRPr sz="1500" b="1"/>
            </a:lvl2pPr>
            <a:lvl3pPr marL="672513" indent="0">
              <a:buNone/>
              <a:defRPr sz="1400" b="1"/>
            </a:lvl3pPr>
            <a:lvl4pPr marL="1008782" indent="0">
              <a:buNone/>
              <a:defRPr sz="1200" b="1"/>
            </a:lvl4pPr>
            <a:lvl5pPr marL="1345172" indent="0">
              <a:buNone/>
              <a:defRPr sz="1200" b="1"/>
            </a:lvl5pPr>
            <a:lvl6pPr marL="1681487" indent="0">
              <a:buNone/>
              <a:defRPr sz="1200" b="1"/>
            </a:lvl6pPr>
            <a:lvl7pPr marL="2017313" indent="0">
              <a:buNone/>
              <a:defRPr sz="1200" b="1"/>
            </a:lvl7pPr>
            <a:lvl8pPr marL="2353518" indent="0">
              <a:buNone/>
              <a:defRPr sz="1200" b="1"/>
            </a:lvl8pPr>
            <a:lvl9pPr marL="268986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5828" indent="0">
              <a:buNone/>
              <a:defRPr sz="1500" b="1"/>
            </a:lvl2pPr>
            <a:lvl3pPr marL="672513" indent="0">
              <a:buNone/>
              <a:defRPr sz="1400" b="1"/>
            </a:lvl3pPr>
            <a:lvl4pPr marL="1008782" indent="0">
              <a:buNone/>
              <a:defRPr sz="1200" b="1"/>
            </a:lvl4pPr>
            <a:lvl5pPr marL="1345172" indent="0">
              <a:buNone/>
              <a:defRPr sz="1200" b="1"/>
            </a:lvl5pPr>
            <a:lvl6pPr marL="1681487" indent="0">
              <a:buNone/>
              <a:defRPr sz="1200" b="1"/>
            </a:lvl6pPr>
            <a:lvl7pPr marL="2017313" indent="0">
              <a:buNone/>
              <a:defRPr sz="1200" b="1"/>
            </a:lvl7pPr>
            <a:lvl8pPr marL="2353518" indent="0">
              <a:buNone/>
              <a:defRPr sz="1200" b="1"/>
            </a:lvl8pPr>
            <a:lvl9pPr marL="268986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C9CF5B-03CA-494A-B28D-C2EF94DD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15EA3E-0E02-4540-9437-A4E534E5A7EC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4A1A708-D568-47E2-B93F-3749257C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D0A6C4D-934A-4F35-87F5-6B535D17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294F0B92-858A-4B69-8980-A438CCF38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917994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5828" indent="0">
              <a:buNone/>
              <a:defRPr sz="1500" b="1"/>
            </a:lvl2pPr>
            <a:lvl3pPr marL="672513" indent="0">
              <a:buNone/>
              <a:defRPr sz="1400" b="1"/>
            </a:lvl3pPr>
            <a:lvl4pPr marL="1008782" indent="0">
              <a:buNone/>
              <a:defRPr sz="1200" b="1"/>
            </a:lvl4pPr>
            <a:lvl5pPr marL="1345172" indent="0">
              <a:buNone/>
              <a:defRPr sz="1200" b="1"/>
            </a:lvl5pPr>
            <a:lvl6pPr marL="1681487" indent="0">
              <a:buNone/>
              <a:defRPr sz="1200" b="1"/>
            </a:lvl6pPr>
            <a:lvl7pPr marL="2017313" indent="0">
              <a:buNone/>
              <a:defRPr sz="1200" b="1"/>
            </a:lvl7pPr>
            <a:lvl8pPr marL="2353518" indent="0">
              <a:buNone/>
              <a:defRPr sz="1200" b="1"/>
            </a:lvl8pPr>
            <a:lvl9pPr marL="268986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5828" indent="0">
              <a:buNone/>
              <a:defRPr sz="1500" b="1"/>
            </a:lvl2pPr>
            <a:lvl3pPr marL="672513" indent="0">
              <a:buNone/>
              <a:defRPr sz="1400" b="1"/>
            </a:lvl3pPr>
            <a:lvl4pPr marL="1008782" indent="0">
              <a:buNone/>
              <a:defRPr sz="1200" b="1"/>
            </a:lvl4pPr>
            <a:lvl5pPr marL="1345172" indent="0">
              <a:buNone/>
              <a:defRPr sz="1200" b="1"/>
            </a:lvl5pPr>
            <a:lvl6pPr marL="1681487" indent="0">
              <a:buNone/>
              <a:defRPr sz="1200" b="1"/>
            </a:lvl6pPr>
            <a:lvl7pPr marL="2017313" indent="0">
              <a:buNone/>
              <a:defRPr sz="1200" b="1"/>
            </a:lvl7pPr>
            <a:lvl8pPr marL="2353518" indent="0">
              <a:buNone/>
              <a:defRPr sz="1200" b="1"/>
            </a:lvl8pPr>
            <a:lvl9pPr marL="268986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C9CF5B-03CA-494A-B28D-C2EF94DD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15EA3E-0E02-4540-9437-A4E534E5A7EC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4A1A708-D568-47E2-B93F-3749257C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D0A6C4D-934A-4F35-87F5-6B535D17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294F0B92-858A-4B69-8980-A438CCF38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4732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2B27220-2889-4BBC-BBF4-2AF2FF83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697758-30C5-48DE-BF5D-98CB0C058EAB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1D63FDE-FF4E-400A-8DAC-753EEA72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D5CFF93-C73B-4510-94E8-6A1A8959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08806383-CF30-4A1D-A761-485CA8C85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29442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E105EA3-16F2-407E-9F4D-F7973FDD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D87EC8-C993-420D-8310-CD8B68273C0D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1845E16-387C-48B0-80A3-8CC54DF0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BCF238-14EF-4734-8501-8A6D5779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7284F3A4-5A23-40BC-A1DD-BC5B4DA0B6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56020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135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35828" indent="0">
              <a:buNone/>
              <a:defRPr sz="1100"/>
            </a:lvl2pPr>
            <a:lvl3pPr marL="672513" indent="0">
              <a:buNone/>
              <a:defRPr sz="900"/>
            </a:lvl3pPr>
            <a:lvl4pPr marL="1008782" indent="0">
              <a:buNone/>
              <a:defRPr sz="800"/>
            </a:lvl4pPr>
            <a:lvl5pPr marL="1345172" indent="0">
              <a:buNone/>
              <a:defRPr sz="800"/>
            </a:lvl5pPr>
            <a:lvl6pPr marL="1681487" indent="0">
              <a:buNone/>
              <a:defRPr sz="800"/>
            </a:lvl6pPr>
            <a:lvl7pPr marL="2017313" indent="0">
              <a:buNone/>
              <a:defRPr sz="800"/>
            </a:lvl7pPr>
            <a:lvl8pPr marL="2353518" indent="0">
              <a:buNone/>
              <a:defRPr sz="800"/>
            </a:lvl8pPr>
            <a:lvl9pPr marL="268986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C747AA-685B-40AB-89A4-66EE6E81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813DFA-72A8-4920-B22E-BC7D4428F0F1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3E397E-AD19-46C5-B752-373066F5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C48916-A6FF-4EDB-A850-90B0D2EE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BCD3EF29-81E2-4F11-8848-1390BBD3F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90792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135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35828" indent="0">
              <a:buNone/>
              <a:defRPr sz="2100"/>
            </a:lvl2pPr>
            <a:lvl3pPr marL="672513" indent="0">
              <a:buNone/>
              <a:defRPr sz="1800"/>
            </a:lvl3pPr>
            <a:lvl4pPr marL="1008782" indent="0">
              <a:buNone/>
              <a:defRPr sz="1500"/>
            </a:lvl4pPr>
            <a:lvl5pPr marL="1345172" indent="0">
              <a:buNone/>
              <a:defRPr sz="1500"/>
            </a:lvl5pPr>
            <a:lvl6pPr marL="1681487" indent="0">
              <a:buNone/>
              <a:defRPr sz="1500"/>
            </a:lvl6pPr>
            <a:lvl7pPr marL="2017313" indent="0">
              <a:buNone/>
              <a:defRPr sz="1500"/>
            </a:lvl7pPr>
            <a:lvl8pPr marL="2353518" indent="0">
              <a:buNone/>
              <a:defRPr sz="1500"/>
            </a:lvl8pPr>
            <a:lvl9pPr marL="268986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35828" indent="0">
              <a:buNone/>
              <a:defRPr sz="1100"/>
            </a:lvl2pPr>
            <a:lvl3pPr marL="672513" indent="0">
              <a:buNone/>
              <a:defRPr sz="900"/>
            </a:lvl3pPr>
            <a:lvl4pPr marL="1008782" indent="0">
              <a:buNone/>
              <a:defRPr sz="800"/>
            </a:lvl4pPr>
            <a:lvl5pPr marL="1345172" indent="0">
              <a:buNone/>
              <a:defRPr sz="800"/>
            </a:lvl5pPr>
            <a:lvl6pPr marL="1681487" indent="0">
              <a:buNone/>
              <a:defRPr sz="800"/>
            </a:lvl6pPr>
            <a:lvl7pPr marL="2017313" indent="0">
              <a:buNone/>
              <a:defRPr sz="800"/>
            </a:lvl7pPr>
            <a:lvl8pPr marL="2353518" indent="0">
              <a:buNone/>
              <a:defRPr sz="800"/>
            </a:lvl8pPr>
            <a:lvl9pPr marL="268986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3AD251-18AF-4D29-87DA-24C292C1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8245F9-B7BD-45A5-A31A-75DFC605539F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B6AFCF-BE91-44BF-9F36-4BCFF5C1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44D3C6-A0BF-44AA-99E8-DBA62447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7619E1C8-1A35-4A91-89C9-333CE92C21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7457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61EEC5-A048-4C25-8A4C-60EDA54B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37129A-5CCC-4C86-B4F5-B8436D6921F9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275807-916D-4284-8DDD-3B21A3A8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6AD908-B5D2-4FC5-B651-8BD8D8FF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E14D04B7-7097-4511-9764-A0DBC6A1F1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62569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4617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4617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DC279D-E772-433A-A6BE-CA70597B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3871DD-323C-4935-9D94-1CF35EAAA906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AB7ABB-21B5-4BC8-B8AA-80E11EEF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3B21-18AE-4089-9666-8110886C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84B5304C-50C1-44D6-8DBF-64A4FFA96B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54642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34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35828" indent="0" algn="ctr">
              <a:buNone/>
              <a:defRPr sz="1500"/>
            </a:lvl2pPr>
            <a:lvl3pPr marL="672513" indent="0" algn="ctr">
              <a:buNone/>
              <a:defRPr sz="1400"/>
            </a:lvl3pPr>
            <a:lvl4pPr marL="1008782" indent="0" algn="ctr">
              <a:buNone/>
              <a:defRPr sz="1200"/>
            </a:lvl4pPr>
            <a:lvl5pPr marL="1345172" indent="0" algn="ctr">
              <a:buNone/>
              <a:defRPr sz="1200"/>
            </a:lvl5pPr>
            <a:lvl6pPr marL="1681487" indent="0" algn="ctr">
              <a:buNone/>
              <a:defRPr sz="1200"/>
            </a:lvl6pPr>
            <a:lvl7pPr marL="2017313" indent="0" algn="ctr">
              <a:buNone/>
              <a:defRPr sz="1200"/>
            </a:lvl7pPr>
            <a:lvl8pPr marL="2353518" indent="0" algn="ctr">
              <a:buNone/>
              <a:defRPr sz="1200"/>
            </a:lvl8pPr>
            <a:lvl9pPr marL="268986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A4EEEE-4F3D-4A9E-8BD7-1C62F783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3828D6-3E33-44CF-8D67-07BCF7ABF9B7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0BC7A6-6AB7-4DAB-A413-65FBE566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8860F5-73C4-42F8-BEA5-887704E4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86C73BAA-23AD-4ECF-A4CB-F1E7BC6114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51408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56DF2A-9489-4390-99F5-E144F4B5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90F804-37B4-4CFC-9148-6D9B1C3EF0AF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7D9A96-1627-4BBD-BC98-8E880C02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51FF07-9285-43C2-837C-EAA15F00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C73FF233-E17D-444B-9755-97EBDE2BA3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959467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308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58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2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087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451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814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173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535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689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4CA177-E0AD-40CD-841E-5C75CE96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76D6BE-8F9C-4692-A66B-58618F792BE6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4DFA39-9B2F-4CDE-97EA-154ED4FF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D9D6CF-B8DD-4FE1-A301-B2681C18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8FABDD2C-D2CD-4DF4-A3CC-A7A5A9EF6F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3695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2B27220-2889-4BBC-BBF4-2AF2FF83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697758-30C5-48DE-BF5D-98CB0C058EAB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1D63FDE-FF4E-400A-8DAC-753EEA72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D5CFF93-C73B-4510-94E8-6A1A8959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08806383-CF30-4A1D-A761-485CA8C85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142192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315BCC-C931-4296-BA1F-75B5389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46C482-835A-4C33-8F04-96979268A6E6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B76BBB-41E1-43FB-BA18-FC4EA753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AAC222-F802-42AA-BD83-5366801F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47F1216C-1CBF-4EA6-B995-7A3248670D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95101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5828" indent="0">
              <a:buNone/>
              <a:defRPr sz="1500" b="1"/>
            </a:lvl2pPr>
            <a:lvl3pPr marL="672513" indent="0">
              <a:buNone/>
              <a:defRPr sz="1400" b="1"/>
            </a:lvl3pPr>
            <a:lvl4pPr marL="1008782" indent="0">
              <a:buNone/>
              <a:defRPr sz="1200" b="1"/>
            </a:lvl4pPr>
            <a:lvl5pPr marL="1345172" indent="0">
              <a:buNone/>
              <a:defRPr sz="1200" b="1"/>
            </a:lvl5pPr>
            <a:lvl6pPr marL="1681487" indent="0">
              <a:buNone/>
              <a:defRPr sz="1200" b="1"/>
            </a:lvl6pPr>
            <a:lvl7pPr marL="2017313" indent="0">
              <a:buNone/>
              <a:defRPr sz="1200" b="1"/>
            </a:lvl7pPr>
            <a:lvl8pPr marL="2353518" indent="0">
              <a:buNone/>
              <a:defRPr sz="1200" b="1"/>
            </a:lvl8pPr>
            <a:lvl9pPr marL="268986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5828" indent="0">
              <a:buNone/>
              <a:defRPr sz="1500" b="1"/>
            </a:lvl2pPr>
            <a:lvl3pPr marL="672513" indent="0">
              <a:buNone/>
              <a:defRPr sz="1400" b="1"/>
            </a:lvl3pPr>
            <a:lvl4pPr marL="1008782" indent="0">
              <a:buNone/>
              <a:defRPr sz="1200" b="1"/>
            </a:lvl4pPr>
            <a:lvl5pPr marL="1345172" indent="0">
              <a:buNone/>
              <a:defRPr sz="1200" b="1"/>
            </a:lvl5pPr>
            <a:lvl6pPr marL="1681487" indent="0">
              <a:buNone/>
              <a:defRPr sz="1200" b="1"/>
            </a:lvl6pPr>
            <a:lvl7pPr marL="2017313" indent="0">
              <a:buNone/>
              <a:defRPr sz="1200" b="1"/>
            </a:lvl7pPr>
            <a:lvl8pPr marL="2353518" indent="0">
              <a:buNone/>
              <a:defRPr sz="1200" b="1"/>
            </a:lvl8pPr>
            <a:lvl9pPr marL="268986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C9CF5B-03CA-494A-B28D-C2EF94DD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15EA3E-0E02-4540-9437-A4E534E5A7EC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4A1A708-D568-47E2-B93F-3749257C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D0A6C4D-934A-4F35-87F5-6B535D17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294F0B92-858A-4B69-8980-A438CCF38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266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2B27220-2889-4BBC-BBF4-2AF2FF83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697758-30C5-48DE-BF5D-98CB0C058EAB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1D63FDE-FF4E-400A-8DAC-753EEA72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D5CFF93-C73B-4510-94E8-6A1A8959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08806383-CF30-4A1D-A761-485CA8C85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19461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E105EA3-16F2-407E-9F4D-F7973FDD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D87EC8-C993-420D-8310-CD8B68273C0D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1845E16-387C-48B0-80A3-8CC54DF0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BCF238-14EF-4734-8501-8A6D5779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7284F3A4-5A23-40BC-A1DD-BC5B4DA0B6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211012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135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35828" indent="0">
              <a:buNone/>
              <a:defRPr sz="1100"/>
            </a:lvl2pPr>
            <a:lvl3pPr marL="672513" indent="0">
              <a:buNone/>
              <a:defRPr sz="900"/>
            </a:lvl3pPr>
            <a:lvl4pPr marL="1008782" indent="0">
              <a:buNone/>
              <a:defRPr sz="800"/>
            </a:lvl4pPr>
            <a:lvl5pPr marL="1345172" indent="0">
              <a:buNone/>
              <a:defRPr sz="800"/>
            </a:lvl5pPr>
            <a:lvl6pPr marL="1681487" indent="0">
              <a:buNone/>
              <a:defRPr sz="800"/>
            </a:lvl6pPr>
            <a:lvl7pPr marL="2017313" indent="0">
              <a:buNone/>
              <a:defRPr sz="800"/>
            </a:lvl7pPr>
            <a:lvl8pPr marL="2353518" indent="0">
              <a:buNone/>
              <a:defRPr sz="800"/>
            </a:lvl8pPr>
            <a:lvl9pPr marL="268986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C747AA-685B-40AB-89A4-66EE6E81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813DFA-72A8-4920-B22E-BC7D4428F0F1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3E397E-AD19-46C5-B752-373066F5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C48916-A6FF-4EDB-A850-90B0D2EE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BCD3EF29-81E2-4F11-8848-1390BBD3F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03412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135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35828" indent="0">
              <a:buNone/>
              <a:defRPr sz="2100"/>
            </a:lvl2pPr>
            <a:lvl3pPr marL="672513" indent="0">
              <a:buNone/>
              <a:defRPr sz="1800"/>
            </a:lvl3pPr>
            <a:lvl4pPr marL="1008782" indent="0">
              <a:buNone/>
              <a:defRPr sz="1500"/>
            </a:lvl4pPr>
            <a:lvl5pPr marL="1345172" indent="0">
              <a:buNone/>
              <a:defRPr sz="1500"/>
            </a:lvl5pPr>
            <a:lvl6pPr marL="1681487" indent="0">
              <a:buNone/>
              <a:defRPr sz="1500"/>
            </a:lvl6pPr>
            <a:lvl7pPr marL="2017313" indent="0">
              <a:buNone/>
              <a:defRPr sz="1500"/>
            </a:lvl7pPr>
            <a:lvl8pPr marL="2353518" indent="0">
              <a:buNone/>
              <a:defRPr sz="1500"/>
            </a:lvl8pPr>
            <a:lvl9pPr marL="268986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35828" indent="0">
              <a:buNone/>
              <a:defRPr sz="1100"/>
            </a:lvl2pPr>
            <a:lvl3pPr marL="672513" indent="0">
              <a:buNone/>
              <a:defRPr sz="900"/>
            </a:lvl3pPr>
            <a:lvl4pPr marL="1008782" indent="0">
              <a:buNone/>
              <a:defRPr sz="800"/>
            </a:lvl4pPr>
            <a:lvl5pPr marL="1345172" indent="0">
              <a:buNone/>
              <a:defRPr sz="800"/>
            </a:lvl5pPr>
            <a:lvl6pPr marL="1681487" indent="0">
              <a:buNone/>
              <a:defRPr sz="800"/>
            </a:lvl6pPr>
            <a:lvl7pPr marL="2017313" indent="0">
              <a:buNone/>
              <a:defRPr sz="800"/>
            </a:lvl7pPr>
            <a:lvl8pPr marL="2353518" indent="0">
              <a:buNone/>
              <a:defRPr sz="800"/>
            </a:lvl8pPr>
            <a:lvl9pPr marL="268986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3AD251-18AF-4D29-87DA-24C292C1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8245F9-B7BD-45A5-A31A-75DFC605539F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B6AFCF-BE91-44BF-9F36-4BCFF5C1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44D3C6-A0BF-44AA-99E8-DBA62447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7619E1C8-1A35-4A91-89C9-333CE92C21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828014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61EEC5-A048-4C25-8A4C-60EDA54B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37129A-5CCC-4C86-B4F5-B8436D6921F9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275807-916D-4284-8DDD-3B21A3A8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6AD908-B5D2-4FC5-B651-8BD8D8FF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E14D04B7-7097-4511-9764-A0DBC6A1F1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746202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4617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4617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DC279D-E772-433A-A6BE-CA70597B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3871DD-323C-4935-9D94-1CF35EAAA906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AB7ABB-21B5-4BC8-B8AA-80E11EEF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3B21-18AE-4089-9666-8110886C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84B5304C-50C1-44D6-8DBF-64A4FFA96B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1494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E105EA3-16F2-407E-9F4D-F7973FDD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D87EC8-C993-420D-8310-CD8B68273C0D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1845E16-387C-48B0-80A3-8CC54DF0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BCF238-14EF-4734-8501-8A6D5779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7284F3A4-5A23-40BC-A1DD-BC5B4DA0B6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5237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135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35828" indent="0">
              <a:buNone/>
              <a:defRPr sz="1100"/>
            </a:lvl2pPr>
            <a:lvl3pPr marL="672513" indent="0">
              <a:buNone/>
              <a:defRPr sz="900"/>
            </a:lvl3pPr>
            <a:lvl4pPr marL="1008782" indent="0">
              <a:buNone/>
              <a:defRPr sz="800"/>
            </a:lvl4pPr>
            <a:lvl5pPr marL="1345172" indent="0">
              <a:buNone/>
              <a:defRPr sz="800"/>
            </a:lvl5pPr>
            <a:lvl6pPr marL="1681487" indent="0">
              <a:buNone/>
              <a:defRPr sz="800"/>
            </a:lvl6pPr>
            <a:lvl7pPr marL="2017313" indent="0">
              <a:buNone/>
              <a:defRPr sz="800"/>
            </a:lvl7pPr>
            <a:lvl8pPr marL="2353518" indent="0">
              <a:buNone/>
              <a:defRPr sz="800"/>
            </a:lvl8pPr>
            <a:lvl9pPr marL="268986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C747AA-685B-40AB-89A4-66EE6E81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813DFA-72A8-4920-B22E-BC7D4428F0F1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3E397E-AD19-46C5-B752-373066F5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C48916-A6FF-4EDB-A850-90B0D2EE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BCD3EF29-81E2-4F11-8848-1390BBD3F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8481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135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35828" indent="0">
              <a:buNone/>
              <a:defRPr sz="2100"/>
            </a:lvl2pPr>
            <a:lvl3pPr marL="672513" indent="0">
              <a:buNone/>
              <a:defRPr sz="1800"/>
            </a:lvl3pPr>
            <a:lvl4pPr marL="1008782" indent="0">
              <a:buNone/>
              <a:defRPr sz="1500"/>
            </a:lvl4pPr>
            <a:lvl5pPr marL="1345172" indent="0">
              <a:buNone/>
              <a:defRPr sz="1500"/>
            </a:lvl5pPr>
            <a:lvl6pPr marL="1681487" indent="0">
              <a:buNone/>
              <a:defRPr sz="1500"/>
            </a:lvl6pPr>
            <a:lvl7pPr marL="2017313" indent="0">
              <a:buNone/>
              <a:defRPr sz="1500"/>
            </a:lvl7pPr>
            <a:lvl8pPr marL="2353518" indent="0">
              <a:buNone/>
              <a:defRPr sz="1500"/>
            </a:lvl8pPr>
            <a:lvl9pPr marL="268986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35828" indent="0">
              <a:buNone/>
              <a:defRPr sz="1100"/>
            </a:lvl2pPr>
            <a:lvl3pPr marL="672513" indent="0">
              <a:buNone/>
              <a:defRPr sz="900"/>
            </a:lvl3pPr>
            <a:lvl4pPr marL="1008782" indent="0">
              <a:buNone/>
              <a:defRPr sz="800"/>
            </a:lvl4pPr>
            <a:lvl5pPr marL="1345172" indent="0">
              <a:buNone/>
              <a:defRPr sz="800"/>
            </a:lvl5pPr>
            <a:lvl6pPr marL="1681487" indent="0">
              <a:buNone/>
              <a:defRPr sz="800"/>
            </a:lvl6pPr>
            <a:lvl7pPr marL="2017313" indent="0">
              <a:buNone/>
              <a:defRPr sz="800"/>
            </a:lvl7pPr>
            <a:lvl8pPr marL="2353518" indent="0">
              <a:buNone/>
              <a:defRPr sz="800"/>
            </a:lvl8pPr>
            <a:lvl9pPr marL="268986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3AD251-18AF-4D29-87DA-24C292C1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8245F9-B7BD-45A5-A31A-75DFC605539F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B6AFCF-BE91-44BF-9F36-4BCFF5C1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63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44D3C6-A0BF-44AA-99E8-DBA62447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4810" eaLnBrk="0" hangingPunct="0">
              <a:defRPr smtClean="0"/>
            </a:lvl1pPr>
          </a:lstStyle>
          <a:p>
            <a:pPr>
              <a:defRPr/>
            </a:pPr>
            <a:fld id="{7619E1C8-1A35-4A91-89C9-333CE92C21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1120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8E2C7882-B167-43E1-AC1B-B6C5A22F6A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401" tIns="34289" rIns="67401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EC61D65-43AA-4225-958E-006FE6A52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401" tIns="34289" rIns="67401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F7BE52-A6B8-431A-A90A-AC680D5D0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407"/>
            <a:ext cx="2057400" cy="274637"/>
          </a:xfrm>
          <a:prstGeom prst="rect">
            <a:avLst/>
          </a:prstGeom>
        </p:spPr>
        <p:txBody>
          <a:bodyPr vert="horz" lIns="67401" tIns="34289" rIns="67401" bIns="34289" rtlCol="0" anchor="ctr"/>
          <a:lstStyle>
            <a:lvl1pPr algn="l" defTabSz="672513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71AF518-07F2-4925-89E3-EA12DE668172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A45261-9407-4741-B684-71D1BB30C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407"/>
            <a:ext cx="3086100" cy="274637"/>
          </a:xfrm>
          <a:prstGeom prst="rect">
            <a:avLst/>
          </a:prstGeom>
        </p:spPr>
        <p:txBody>
          <a:bodyPr vert="horz" lIns="67401" tIns="34289" rIns="67401" bIns="34289" rtlCol="0" anchor="ctr"/>
          <a:lstStyle>
            <a:lvl1pPr algn="ctr" defTabSz="672513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8B2801-43AF-4CA5-B5C3-6B75169D1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407"/>
            <a:ext cx="2057400" cy="274637"/>
          </a:xfrm>
          <a:prstGeom prst="rect">
            <a:avLst/>
          </a:prstGeom>
        </p:spPr>
        <p:txBody>
          <a:bodyPr vert="horz" wrap="square" lIns="67401" tIns="34289" rIns="67401" bIns="34289" numCol="1" anchor="ctr" anchorCtr="0" compatLnSpc="1">
            <a:prstTxWarp prst="textNoShape">
              <a:avLst/>
            </a:prstTxWarp>
          </a:bodyPr>
          <a:lstStyle>
            <a:lvl1pPr algn="r" defTabSz="672312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0AC2D2-0E69-49F0-800E-529872514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316" r:id="rId1"/>
    <p:sldLayoutId id="2147489317" r:id="rId2"/>
    <p:sldLayoutId id="2147489318" r:id="rId3"/>
    <p:sldLayoutId id="2147489319" r:id="rId4"/>
    <p:sldLayoutId id="2147489320" r:id="rId5"/>
    <p:sldLayoutId id="2147489321" r:id="rId6"/>
    <p:sldLayoutId id="2147489322" r:id="rId7"/>
    <p:sldLayoutId id="2147489323" r:id="rId8"/>
    <p:sldLayoutId id="2147489324" r:id="rId9"/>
    <p:sldLayoutId id="2147489325" r:id="rId10"/>
    <p:sldLayoutId id="2147489326" r:id="rId11"/>
  </p:sldLayoutIdLst>
  <p:txStyles>
    <p:titleStyle>
      <a:lvl1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4939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0148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65174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0294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6112" indent="-166112" algn="l" defTabSz="67072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3096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39939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195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0649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9346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5667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21970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057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5828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2513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82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5172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81487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17313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3518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89860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xmlns="" id="{6387652E-2CA9-4506-8D3F-9396F9A144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68" tIns="45084" rIns="90168" bIns="45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3" name="Текст 2">
            <a:extLst>
              <a:ext uri="{FF2B5EF4-FFF2-40B4-BE49-F238E27FC236}">
                <a16:creationId xmlns:a16="http://schemas.microsoft.com/office/drawing/2014/main" xmlns="" id="{261A392C-E2EB-4DDB-897C-34445C343B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9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68" tIns="45084" rIns="90168" bIns="450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8F9DEF-3160-4661-984D-40CBB6101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678"/>
            <a:ext cx="2133600" cy="274637"/>
          </a:xfrm>
          <a:prstGeom prst="rect">
            <a:avLst/>
          </a:prstGeom>
        </p:spPr>
        <p:txBody>
          <a:bodyPr vert="horz" lIns="90168" tIns="45084" rIns="90168" bIns="45084" rtlCol="0" anchor="ctr"/>
          <a:lstStyle>
            <a:lvl1pPr algn="l" defTabSz="90009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1B10B4-8A1B-4DCC-93FE-06317C10E7D2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1691EE-BE42-4EFA-AEE3-449F2005C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678"/>
            <a:ext cx="2895600" cy="274637"/>
          </a:xfrm>
          <a:prstGeom prst="rect">
            <a:avLst/>
          </a:prstGeom>
        </p:spPr>
        <p:txBody>
          <a:bodyPr vert="horz" lIns="90168" tIns="45084" rIns="90168" bIns="45084" rtlCol="0" anchor="ctr"/>
          <a:lstStyle>
            <a:lvl1pPr algn="ctr" defTabSz="90009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68F32E-72F9-4898-A979-D31C99E07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678"/>
            <a:ext cx="2133600" cy="274637"/>
          </a:xfrm>
          <a:prstGeom prst="rect">
            <a:avLst/>
          </a:prstGeom>
        </p:spPr>
        <p:txBody>
          <a:bodyPr vert="horz" wrap="square" lIns="90168" tIns="45084" rIns="90168" bIns="45084" numCol="1" anchor="ctr" anchorCtr="0" compatLnSpc="1">
            <a:prstTxWarp prst="textNoShape">
              <a:avLst/>
            </a:prstTxWarp>
          </a:bodyPr>
          <a:lstStyle>
            <a:lvl1pPr algn="r" defTabSz="897733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2306ED-621E-4771-BC58-4DA1106BDB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7946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35" r:id="rId1"/>
    <p:sldLayoutId id="2147490136" r:id="rId2"/>
    <p:sldLayoutId id="2147490137" r:id="rId3"/>
    <p:sldLayoutId id="2147490138" r:id="rId4"/>
    <p:sldLayoutId id="2147490139" r:id="rId5"/>
    <p:sldLayoutId id="2147490140" r:id="rId6"/>
    <p:sldLayoutId id="2147490141" r:id="rId7"/>
    <p:sldLayoutId id="2147490142" r:id="rId8"/>
    <p:sldLayoutId id="2147490143" r:id="rId9"/>
    <p:sldLayoutId id="2147490144" r:id="rId10"/>
    <p:sldLayoutId id="2147490145" r:id="rId11"/>
  </p:sldLayoutIdLst>
  <p:txStyles>
    <p:titleStyle>
      <a:lvl1pPr algn="ctr" defTabSz="89773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773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89773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89773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89773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0198" algn="ctr" defTabSz="89886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00451" algn="ctr" defTabSz="89886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50650" algn="ctr" defTabSz="89886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00899" algn="ctr" defTabSz="89886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3274" indent="-333274" algn="l" defTabSz="89773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8029" indent="-278272" algn="l" defTabSz="89773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611" indent="-221510" algn="l" defTabSz="89773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368" indent="-221510" algn="l" defTabSz="89773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1738" indent="-221510" algn="l" defTabSz="89773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4859" indent="-224786" algn="l" defTabSz="9000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5009" indent="-224786" algn="l" defTabSz="9000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95" indent="-224786" algn="l" defTabSz="9000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25026" indent="-224786" algn="l" defTabSz="9000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0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22" algn="l" defTabSz="900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91" algn="l" defTabSz="900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122" algn="l" defTabSz="900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179" algn="l" defTabSz="900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842" algn="l" defTabSz="900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9947" algn="l" defTabSz="900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0023" algn="l" defTabSz="900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95" algn="l" defTabSz="900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8E2C7882-B167-43E1-AC1B-B6C5A22F6A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401" tIns="34289" rIns="67401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EC61D65-43AA-4225-958E-006FE6A52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401" tIns="34289" rIns="67401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F7BE52-A6B8-431A-A90A-AC680D5D0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407"/>
            <a:ext cx="2057400" cy="274637"/>
          </a:xfrm>
          <a:prstGeom prst="rect">
            <a:avLst/>
          </a:prstGeom>
        </p:spPr>
        <p:txBody>
          <a:bodyPr vert="horz" lIns="67401" tIns="34289" rIns="67401" bIns="34289" rtlCol="0" anchor="ctr"/>
          <a:lstStyle>
            <a:lvl1pPr algn="l" defTabSz="672513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71AF518-07F2-4925-89E3-EA12DE668172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A45261-9407-4741-B684-71D1BB30C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407"/>
            <a:ext cx="3086100" cy="274637"/>
          </a:xfrm>
          <a:prstGeom prst="rect">
            <a:avLst/>
          </a:prstGeom>
        </p:spPr>
        <p:txBody>
          <a:bodyPr vert="horz" lIns="67401" tIns="34289" rIns="67401" bIns="34289" rtlCol="0" anchor="ctr"/>
          <a:lstStyle>
            <a:lvl1pPr algn="ctr" defTabSz="672513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8B2801-43AF-4CA5-B5C3-6B75169D1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407"/>
            <a:ext cx="2057400" cy="274637"/>
          </a:xfrm>
          <a:prstGeom prst="rect">
            <a:avLst/>
          </a:prstGeom>
        </p:spPr>
        <p:txBody>
          <a:bodyPr vert="horz" wrap="square" lIns="67401" tIns="34289" rIns="67401" bIns="34289" numCol="1" anchor="ctr" anchorCtr="0" compatLnSpc="1">
            <a:prstTxWarp prst="textNoShape">
              <a:avLst/>
            </a:prstTxWarp>
          </a:bodyPr>
          <a:lstStyle>
            <a:lvl1pPr algn="r" defTabSz="672312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0AC2D2-0E69-49F0-800E-529872514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4332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59" r:id="rId1"/>
    <p:sldLayoutId id="2147490160" r:id="rId2"/>
    <p:sldLayoutId id="2147490161" r:id="rId3"/>
    <p:sldLayoutId id="2147490162" r:id="rId4"/>
    <p:sldLayoutId id="2147490163" r:id="rId5"/>
    <p:sldLayoutId id="2147490164" r:id="rId6"/>
    <p:sldLayoutId id="2147490165" r:id="rId7"/>
    <p:sldLayoutId id="2147490166" r:id="rId8"/>
    <p:sldLayoutId id="2147490167" r:id="rId9"/>
    <p:sldLayoutId id="2147490168" r:id="rId10"/>
    <p:sldLayoutId id="2147490169" r:id="rId11"/>
    <p:sldLayoutId id="2147490170" r:id="rId12"/>
  </p:sldLayoutIdLst>
  <p:txStyles>
    <p:titleStyle>
      <a:lvl1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4939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0148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65174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0294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6112" indent="-166112" algn="l" defTabSz="67072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3096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39939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195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0649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9346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5667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21970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057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5828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2513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82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5172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81487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17313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3518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89860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8E2C7882-B167-43E1-AC1B-B6C5A22F6A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401" tIns="34289" rIns="67401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EC61D65-43AA-4225-958E-006FE6A52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401" tIns="34289" rIns="67401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F7BE52-A6B8-431A-A90A-AC680D5D0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407"/>
            <a:ext cx="2057400" cy="274637"/>
          </a:xfrm>
          <a:prstGeom prst="rect">
            <a:avLst/>
          </a:prstGeom>
        </p:spPr>
        <p:txBody>
          <a:bodyPr vert="horz" lIns="67401" tIns="34289" rIns="67401" bIns="34289" rtlCol="0" anchor="ctr"/>
          <a:lstStyle>
            <a:lvl1pPr algn="l" defTabSz="672513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71AF518-07F2-4925-89E3-EA12DE668172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A45261-9407-4741-B684-71D1BB30C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407"/>
            <a:ext cx="3086100" cy="274637"/>
          </a:xfrm>
          <a:prstGeom prst="rect">
            <a:avLst/>
          </a:prstGeom>
        </p:spPr>
        <p:txBody>
          <a:bodyPr vert="horz" lIns="67401" tIns="34289" rIns="67401" bIns="34289" rtlCol="0" anchor="ctr"/>
          <a:lstStyle>
            <a:lvl1pPr algn="ctr" defTabSz="672513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8B2801-43AF-4CA5-B5C3-6B75169D1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407"/>
            <a:ext cx="2057400" cy="274637"/>
          </a:xfrm>
          <a:prstGeom prst="rect">
            <a:avLst/>
          </a:prstGeom>
        </p:spPr>
        <p:txBody>
          <a:bodyPr vert="horz" wrap="square" lIns="67401" tIns="34289" rIns="67401" bIns="34289" numCol="1" anchor="ctr" anchorCtr="0" compatLnSpc="1">
            <a:prstTxWarp prst="textNoShape">
              <a:avLst/>
            </a:prstTxWarp>
          </a:bodyPr>
          <a:lstStyle>
            <a:lvl1pPr algn="r" defTabSz="672312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0AC2D2-0E69-49F0-800E-529872514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5666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72" r:id="rId1"/>
    <p:sldLayoutId id="2147490173" r:id="rId2"/>
    <p:sldLayoutId id="2147490174" r:id="rId3"/>
    <p:sldLayoutId id="2147490175" r:id="rId4"/>
    <p:sldLayoutId id="2147490176" r:id="rId5"/>
    <p:sldLayoutId id="2147490177" r:id="rId6"/>
    <p:sldLayoutId id="2147490178" r:id="rId7"/>
    <p:sldLayoutId id="2147490179" r:id="rId8"/>
    <p:sldLayoutId id="2147490180" r:id="rId9"/>
    <p:sldLayoutId id="2147490181" r:id="rId10"/>
    <p:sldLayoutId id="2147490182" r:id="rId11"/>
  </p:sldLayoutIdLst>
  <p:txStyles>
    <p:titleStyle>
      <a:lvl1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4939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0148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65174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0294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6112" indent="-166112" algn="l" defTabSz="67072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3096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39939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195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0649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9346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5667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21970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057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5828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2513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82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5172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81487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17313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3518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89860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8E2C7882-B167-43E1-AC1B-B6C5A22F6A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401" tIns="34289" rIns="67401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EC61D65-43AA-4225-958E-006FE6A52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401" tIns="34289" rIns="67401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F7BE52-A6B8-431A-A90A-AC680D5D0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407"/>
            <a:ext cx="2057400" cy="274637"/>
          </a:xfrm>
          <a:prstGeom prst="rect">
            <a:avLst/>
          </a:prstGeom>
        </p:spPr>
        <p:txBody>
          <a:bodyPr vert="horz" lIns="67401" tIns="34289" rIns="67401" bIns="34289" rtlCol="0" anchor="ctr"/>
          <a:lstStyle>
            <a:lvl1pPr algn="l" defTabSz="672513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71AF518-07F2-4925-89E3-EA12DE668172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A45261-9407-4741-B684-71D1BB30C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407"/>
            <a:ext cx="3086100" cy="274637"/>
          </a:xfrm>
          <a:prstGeom prst="rect">
            <a:avLst/>
          </a:prstGeom>
        </p:spPr>
        <p:txBody>
          <a:bodyPr vert="horz" lIns="67401" tIns="34289" rIns="67401" bIns="34289" rtlCol="0" anchor="ctr"/>
          <a:lstStyle>
            <a:lvl1pPr algn="ctr" defTabSz="672513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8B2801-43AF-4CA5-B5C3-6B75169D1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407"/>
            <a:ext cx="2057400" cy="274637"/>
          </a:xfrm>
          <a:prstGeom prst="rect">
            <a:avLst/>
          </a:prstGeom>
        </p:spPr>
        <p:txBody>
          <a:bodyPr vert="horz" wrap="square" lIns="67401" tIns="34289" rIns="67401" bIns="34289" numCol="1" anchor="ctr" anchorCtr="0" compatLnSpc="1">
            <a:prstTxWarp prst="textNoShape">
              <a:avLst/>
            </a:prstTxWarp>
          </a:bodyPr>
          <a:lstStyle>
            <a:lvl1pPr algn="r" defTabSz="672312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0AC2D2-0E69-49F0-800E-529872514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1898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84" r:id="rId1"/>
    <p:sldLayoutId id="2147490185" r:id="rId2"/>
    <p:sldLayoutId id="2147490186" r:id="rId3"/>
    <p:sldLayoutId id="2147490187" r:id="rId4"/>
    <p:sldLayoutId id="2147490188" r:id="rId5"/>
    <p:sldLayoutId id="2147490189" r:id="rId6"/>
    <p:sldLayoutId id="2147490190" r:id="rId7"/>
    <p:sldLayoutId id="2147490191" r:id="rId8"/>
    <p:sldLayoutId id="2147490192" r:id="rId9"/>
    <p:sldLayoutId id="2147490193" r:id="rId10"/>
    <p:sldLayoutId id="2147490194" r:id="rId11"/>
  </p:sldLayoutIdLst>
  <p:txStyles>
    <p:titleStyle>
      <a:lvl1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4939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0148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65174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0294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6112" indent="-166112" algn="l" defTabSz="67072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3096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39939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195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0649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9346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5667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21970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057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5828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2513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82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5172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81487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17313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3518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89860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8E2C7882-B167-43E1-AC1B-B6C5A22F6A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401" tIns="34289" rIns="67401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EC61D65-43AA-4225-958E-006FE6A52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401" tIns="34289" rIns="67401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F7BE52-A6B8-431A-A90A-AC680D5D0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407"/>
            <a:ext cx="2057400" cy="274637"/>
          </a:xfrm>
          <a:prstGeom prst="rect">
            <a:avLst/>
          </a:prstGeom>
        </p:spPr>
        <p:txBody>
          <a:bodyPr vert="horz" lIns="67401" tIns="34289" rIns="67401" bIns="34289" rtlCol="0" anchor="ctr"/>
          <a:lstStyle>
            <a:lvl1pPr algn="l" defTabSz="672513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71AF518-07F2-4925-89E3-EA12DE668172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A45261-9407-4741-B684-71D1BB30C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407"/>
            <a:ext cx="3086100" cy="274637"/>
          </a:xfrm>
          <a:prstGeom prst="rect">
            <a:avLst/>
          </a:prstGeom>
        </p:spPr>
        <p:txBody>
          <a:bodyPr vert="horz" lIns="67401" tIns="34289" rIns="67401" bIns="34289" rtlCol="0" anchor="ctr"/>
          <a:lstStyle>
            <a:lvl1pPr algn="ctr" defTabSz="672513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8B2801-43AF-4CA5-B5C3-6B75169D1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407"/>
            <a:ext cx="2057400" cy="274637"/>
          </a:xfrm>
          <a:prstGeom prst="rect">
            <a:avLst/>
          </a:prstGeom>
        </p:spPr>
        <p:txBody>
          <a:bodyPr vert="horz" wrap="square" lIns="67401" tIns="34289" rIns="67401" bIns="34289" numCol="1" anchor="ctr" anchorCtr="0" compatLnSpc="1">
            <a:prstTxWarp prst="textNoShape">
              <a:avLst/>
            </a:prstTxWarp>
          </a:bodyPr>
          <a:lstStyle>
            <a:lvl1pPr algn="r" defTabSz="672312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0AC2D2-0E69-49F0-800E-529872514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6645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96" r:id="rId1"/>
    <p:sldLayoutId id="2147490197" r:id="rId2"/>
    <p:sldLayoutId id="2147490198" r:id="rId3"/>
    <p:sldLayoutId id="2147490199" r:id="rId4"/>
    <p:sldLayoutId id="2147490200" r:id="rId5"/>
    <p:sldLayoutId id="2147490201" r:id="rId6"/>
    <p:sldLayoutId id="2147490202" r:id="rId7"/>
    <p:sldLayoutId id="2147490203" r:id="rId8"/>
    <p:sldLayoutId id="2147490204" r:id="rId9"/>
    <p:sldLayoutId id="2147490205" r:id="rId10"/>
    <p:sldLayoutId id="2147490206" r:id="rId11"/>
  </p:sldLayoutIdLst>
  <p:txStyles>
    <p:titleStyle>
      <a:lvl1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707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4939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0148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65174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0294" algn="l" defTabSz="67157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6112" indent="-166112" algn="l" defTabSz="67072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3096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39939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195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0649" indent="-166112" algn="l" defTabSz="67072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9346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5667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21970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057" indent="-168306" algn="l" defTabSz="6725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5828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2513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82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5172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81487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17313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3518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89860" algn="l" defTabSz="6725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1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sv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5.svg"/><Relationship Id="rId11" Type="http://schemas.openxmlformats.org/officeDocument/2006/relationships/image" Target="../media/image30.sv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Рисунок 3">
            <a:extLst>
              <a:ext uri="{FF2B5EF4-FFF2-40B4-BE49-F238E27FC236}">
                <a16:creationId xmlns:a16="http://schemas.microsoft.com/office/drawing/2014/main" xmlns="" id="{1DAAC47A-BF6C-4734-891C-C5E08F0A1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3" r="-4573"/>
          <a:stretch>
            <a:fillRect/>
          </a:stretch>
        </p:blipFill>
        <p:spPr bwMode="auto">
          <a:xfrm>
            <a:off x="140" y="0"/>
            <a:ext cx="77073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A082FC6-780D-4EED-9678-EABF56B4F799}"/>
              </a:ext>
            </a:extLst>
          </p:cNvPr>
          <p:cNvSpPr/>
          <p:nvPr/>
        </p:nvSpPr>
        <p:spPr>
          <a:xfrm>
            <a:off x="-5563" y="-2"/>
            <a:ext cx="4748908" cy="5143500"/>
          </a:xfrm>
          <a:prstGeom prst="rect">
            <a:avLst/>
          </a:prstGeom>
          <a:solidFill>
            <a:srgbClr val="000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Блок-схема: ручной ввод 2">
            <a:extLst>
              <a:ext uri="{FF2B5EF4-FFF2-40B4-BE49-F238E27FC236}">
                <a16:creationId xmlns:a16="http://schemas.microsoft.com/office/drawing/2014/main" xmlns="" id="{ED6B183E-43CB-4F84-8D9E-EE6D065CEE02}"/>
              </a:ext>
            </a:extLst>
          </p:cNvPr>
          <p:cNvSpPr/>
          <p:nvPr/>
        </p:nvSpPr>
        <p:spPr>
          <a:xfrm rot="5400000" flipV="1">
            <a:off x="3754438" y="-246063"/>
            <a:ext cx="5143500" cy="5635625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9" rIns="91058" bIns="45529" anchor="ctr"/>
          <a:lstStyle/>
          <a:p>
            <a:pPr algn="ctr" defTabSz="905726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0820" name="Rectangle 2">
            <a:extLst>
              <a:ext uri="{FF2B5EF4-FFF2-40B4-BE49-F238E27FC236}">
                <a16:creationId xmlns:a16="http://schemas.microsoft.com/office/drawing/2014/main" xmlns="" id="{13B7C390-4EB1-4179-9F32-21DC6A114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886" y="2197103"/>
            <a:ext cx="5929313" cy="34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6" tIns="45538" rIns="91076" bIns="45538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ts val="3738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200" b="1" dirty="0">
                <a:solidFill>
                  <a:prstClr val="black"/>
                </a:solidFill>
                <a:latin typeface="Calibri"/>
              </a:rPr>
              <a:t>РЕСПУБЛИКАНСКИЙ</a:t>
            </a:r>
          </a:p>
          <a:p>
            <a:pPr algn="r">
              <a:lnSpc>
                <a:spcPts val="3738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200" b="1" dirty="0">
                <a:solidFill>
                  <a:prstClr val="black"/>
                </a:solidFill>
                <a:latin typeface="Calibri"/>
              </a:rPr>
              <a:t>МАРКЕТИНГОВЫЙ ЦЕНТР</a:t>
            </a:r>
          </a:p>
          <a:p>
            <a:pPr algn="r">
              <a:lnSpc>
                <a:spcPts val="3738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200" b="1" dirty="0">
                <a:solidFill>
                  <a:prstClr val="black"/>
                </a:solidFill>
                <a:latin typeface="Calibri"/>
              </a:rPr>
              <a:t>ТАТАРСТАНА</a:t>
            </a:r>
          </a:p>
          <a:p>
            <a:pPr algn="r">
              <a:lnSpc>
                <a:spcPts val="3738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200" b="1" dirty="0">
                <a:solidFill>
                  <a:prstClr val="black"/>
                </a:solidFill>
                <a:latin typeface="Calibri"/>
                <a:cs typeface="Tahoma" panose="020B0604030504040204" pitchFamily="34" charset="0"/>
              </a:rPr>
              <a:t>(РМЦ РТ)</a:t>
            </a:r>
          </a:p>
          <a:p>
            <a:pPr algn="r">
              <a:lnSpc>
                <a:spcPts val="3738"/>
              </a:lnSpc>
              <a:spcBef>
                <a:spcPct val="0"/>
              </a:spcBef>
              <a:buNone/>
            </a:pPr>
            <a:r>
              <a:rPr lang="en-US" altLang="ru-RU" sz="2000" b="1" dirty="0">
                <a:solidFill>
                  <a:prstClr val="black"/>
                </a:solidFill>
                <a:latin typeface="Calibri"/>
                <a:cs typeface="Tahoma" panose="020B0604030504040204" pitchFamily="34" charset="0"/>
              </a:rPr>
              <a:t>http://rmcrt.ru/</a:t>
            </a:r>
          </a:p>
          <a:p>
            <a:pPr algn="r">
              <a:lnSpc>
                <a:spcPts val="3738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3200" b="1" dirty="0">
              <a:solidFill>
                <a:prstClr val="black"/>
              </a:solidFill>
              <a:latin typeface="Calibri"/>
              <a:cs typeface="Tahoma" panose="020B0604030504040204" pitchFamily="34" charset="0"/>
            </a:endParaRPr>
          </a:p>
          <a:p>
            <a:pPr algn="r">
              <a:lnSpc>
                <a:spcPts val="3738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3200" b="1" dirty="0">
              <a:solidFill>
                <a:prstClr val="black"/>
              </a:solidFill>
              <a:latin typeface="Calibri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11018E69-43C7-4C77-9EF6-AB4FE4D9D77C}"/>
              </a:ext>
            </a:extLst>
          </p:cNvPr>
          <p:cNvSpPr/>
          <p:nvPr/>
        </p:nvSpPr>
        <p:spPr>
          <a:xfrm>
            <a:off x="7108828" y="3628231"/>
            <a:ext cx="1639885" cy="50800"/>
          </a:xfrm>
          <a:prstGeom prst="roundRect">
            <a:avLst>
              <a:gd name="adj" fmla="val 40006"/>
            </a:avLst>
          </a:prstGeom>
          <a:solidFill>
            <a:srgbClr val="108C55"/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73" tIns="34280" rIns="68273" bIns="34280" anchor="ctr"/>
          <a:lstStyle/>
          <a:p>
            <a:pPr algn="r" defTabSz="905726"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0823" name="Рисунок 1">
            <a:extLst>
              <a:ext uri="{FF2B5EF4-FFF2-40B4-BE49-F238E27FC236}">
                <a16:creationId xmlns:a16="http://schemas.microsoft.com/office/drawing/2014/main" xmlns="" id="{66638726-A635-49E5-887E-8098F255A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5257" y="473075"/>
            <a:ext cx="2295493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xmlns="" id="{A3FA6040-89E7-454C-969E-44C784D21220}"/>
              </a:ext>
            </a:extLst>
          </p:cNvPr>
          <p:cNvSpPr txBox="1">
            <a:spLocks/>
          </p:cNvSpPr>
          <p:nvPr/>
        </p:nvSpPr>
        <p:spPr>
          <a:xfrm>
            <a:off x="1216025" y="1122530"/>
            <a:ext cx="4646613" cy="425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9525" rIns="0" bIns="0" anchor="ctr">
            <a:spAutoFit/>
          </a:bodyPr>
          <a:lstStyle>
            <a:lvl1pPr algn="l" defTabSz="9042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altLang="ru-RU" sz="1200" b="0" dirty="0">
                <a:solidFill>
                  <a:prstClr val="white"/>
                </a:solidFill>
                <a:latin typeface="Calibri"/>
                <a:cs typeface="Tahoma" panose="020B0604030504040204" pitchFamily="34" charset="0"/>
              </a:rPr>
              <a:t>Министерство экономики </a:t>
            </a:r>
            <a:br>
              <a:rPr lang="ru-RU" altLang="ru-RU" sz="1200" b="0" dirty="0">
                <a:solidFill>
                  <a:prstClr val="white"/>
                </a:solidFill>
                <a:latin typeface="Calibri"/>
                <a:cs typeface="Tahoma" panose="020B0604030504040204" pitchFamily="34" charset="0"/>
              </a:rPr>
            </a:br>
            <a:r>
              <a:rPr lang="ru-RU" altLang="ru-RU" sz="1200" b="0" dirty="0">
                <a:solidFill>
                  <a:prstClr val="white"/>
                </a:solidFill>
                <a:latin typeface="Calibri"/>
                <a:cs typeface="Tahoma" panose="020B0604030504040204" pitchFamily="34" charset="0"/>
              </a:rPr>
              <a:t>Республики Татарстан</a:t>
            </a:r>
            <a:r>
              <a:rPr lang="ru-RU" altLang="ru-RU" sz="600" b="0" dirty="0">
                <a:solidFill>
                  <a:prstClr val="white"/>
                </a:solidFill>
                <a:latin typeface="Calibri"/>
                <a:cs typeface="Tahoma" panose="020B0604030504040204" pitchFamily="34" charset="0"/>
              </a:rPr>
              <a:t/>
            </a:r>
            <a:br>
              <a:rPr lang="ru-RU" altLang="ru-RU" sz="600" b="0" dirty="0">
                <a:solidFill>
                  <a:prstClr val="white"/>
                </a:solidFill>
                <a:latin typeface="Calibri"/>
                <a:cs typeface="Tahoma" panose="020B0604030504040204" pitchFamily="34" charset="0"/>
              </a:rPr>
            </a:br>
            <a:endParaRPr lang="ru-RU" altLang="ru-RU" sz="600" b="0" dirty="0">
              <a:solidFill>
                <a:prstClr val="white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290825" name="Рисунок 8">
            <a:extLst>
              <a:ext uri="{FF2B5EF4-FFF2-40B4-BE49-F238E27FC236}">
                <a16:creationId xmlns:a16="http://schemas.microsoft.com/office/drawing/2014/main" xmlns="" id="{A3EBF42F-5E49-4DD7-9DA6-1E7C45834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25" y="935038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xmlns="" id="{9F130955-5CDB-4E26-AB33-21EEDDD64444}"/>
              </a:ext>
            </a:extLst>
          </p:cNvPr>
          <p:cNvSpPr txBox="1">
            <a:spLocks/>
          </p:cNvSpPr>
          <p:nvPr/>
        </p:nvSpPr>
        <p:spPr>
          <a:xfrm>
            <a:off x="1216027" y="176382"/>
            <a:ext cx="3233738" cy="425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9525" rIns="0" bIns="0" anchor="ctr">
            <a:spAutoFit/>
          </a:bodyPr>
          <a:lstStyle>
            <a:lvl1pPr algn="l" defTabSz="9042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altLang="ru-RU" sz="1200" b="0" dirty="0">
                <a:solidFill>
                  <a:prstClr val="white"/>
                </a:solidFill>
                <a:latin typeface="Calibri"/>
                <a:cs typeface="Tahoma" panose="020B0604030504040204" pitchFamily="34" charset="0"/>
              </a:rPr>
              <a:t>ГБУ "Центр экономических и социальных исследований Республики Татарстан</a:t>
            </a:r>
            <a:r>
              <a:rPr lang="ru-RU" altLang="ru-RU" sz="600" b="0" dirty="0">
                <a:solidFill>
                  <a:prstClr val="white"/>
                </a:solidFill>
                <a:latin typeface="Calibri"/>
                <a:cs typeface="Tahoma" panose="020B0604030504040204" pitchFamily="34" charset="0"/>
              </a:rPr>
              <a:t/>
            </a:r>
            <a:br>
              <a:rPr lang="ru-RU" altLang="ru-RU" sz="600" b="0" dirty="0">
                <a:solidFill>
                  <a:prstClr val="white"/>
                </a:solidFill>
                <a:latin typeface="Calibri"/>
                <a:cs typeface="Tahoma" panose="020B0604030504040204" pitchFamily="34" charset="0"/>
              </a:rPr>
            </a:br>
            <a:endParaRPr lang="ru-RU" altLang="ru-RU" sz="600" b="0" dirty="0">
              <a:solidFill>
                <a:prstClr val="white"/>
              </a:solidFill>
              <a:latin typeface="Calibri"/>
              <a:cs typeface="Tahoma" panose="020B0604030504040204" pitchFamily="34" charset="0"/>
            </a:endParaRPr>
          </a:p>
        </p:txBody>
      </p:sp>
      <p:grpSp>
        <p:nvGrpSpPr>
          <p:cNvPr id="290827" name="Группа 10">
            <a:extLst>
              <a:ext uri="{FF2B5EF4-FFF2-40B4-BE49-F238E27FC236}">
                <a16:creationId xmlns:a16="http://schemas.microsoft.com/office/drawing/2014/main" xmlns="" id="{E566043E-9771-41F8-8BFA-114C0E58EA46}"/>
              </a:ext>
            </a:extLst>
          </p:cNvPr>
          <p:cNvGrpSpPr>
            <a:grpSpLocks/>
          </p:cNvGrpSpPr>
          <p:nvPr/>
        </p:nvGrpSpPr>
        <p:grpSpPr bwMode="auto">
          <a:xfrm>
            <a:off x="55563" y="93803"/>
            <a:ext cx="1096962" cy="796925"/>
            <a:chOff x="285718" y="1500174"/>
            <a:chExt cx="3929093" cy="2928957"/>
          </a:xfrm>
        </p:grpSpPr>
        <p:sp>
          <p:nvSpPr>
            <p:cNvPr id="12" name=" 3">
              <a:extLst>
                <a:ext uri="{FF2B5EF4-FFF2-40B4-BE49-F238E27FC236}">
                  <a16:creationId xmlns:a16="http://schemas.microsoft.com/office/drawing/2014/main" xmlns="" id="{227C415F-00C5-4239-96B3-BFDD7BAB5AD5}"/>
                </a:ext>
              </a:extLst>
            </p:cNvPr>
            <p:cNvSpPr/>
            <p:nvPr/>
          </p:nvSpPr>
          <p:spPr>
            <a:xfrm>
              <a:off x="427869" y="2071962"/>
              <a:ext cx="3786942" cy="2117949"/>
            </a:xfrm>
            <a:custGeom>
              <a:avLst/>
              <a:gdLst>
                <a:gd name="connsiteX0" fmla="*/ 0 w 3925861"/>
                <a:gd name="connsiteY0" fmla="*/ 3502452 h 3502452"/>
                <a:gd name="connsiteX1" fmla="*/ 3171118 w 3925861"/>
                <a:gd name="connsiteY1" fmla="*/ 437807 h 3502452"/>
                <a:gd name="connsiteX2" fmla="*/ 3121789 w 3925861"/>
                <a:gd name="connsiteY2" fmla="*/ 0 h 3502452"/>
                <a:gd name="connsiteX3" fmla="*/ 3925861 w 3925861"/>
                <a:gd name="connsiteY3" fmla="*/ 848066 h 3502452"/>
                <a:gd name="connsiteX4" fmla="*/ 3352360 w 3925861"/>
                <a:gd name="connsiteY4" fmla="*/ 2046378 h 3502452"/>
                <a:gd name="connsiteX5" fmla="*/ 3303031 w 3925861"/>
                <a:gd name="connsiteY5" fmla="*/ 1608571 h 3502452"/>
                <a:gd name="connsiteX6" fmla="*/ 0 w 3925861"/>
                <a:gd name="connsiteY6" fmla="*/ 3502452 h 3502452"/>
                <a:gd name="connsiteX0" fmla="*/ 0 w 3925861"/>
                <a:gd name="connsiteY0" fmla="*/ 3502452 h 3502452"/>
                <a:gd name="connsiteX1" fmla="*/ 3171118 w 3925861"/>
                <a:gd name="connsiteY1" fmla="*/ 437807 h 3502452"/>
                <a:gd name="connsiteX2" fmla="*/ 3121789 w 3925861"/>
                <a:gd name="connsiteY2" fmla="*/ 0 h 3502452"/>
                <a:gd name="connsiteX3" fmla="*/ 3925861 w 3925861"/>
                <a:gd name="connsiteY3" fmla="*/ 848066 h 3502452"/>
                <a:gd name="connsiteX4" fmla="*/ 3352360 w 3925861"/>
                <a:gd name="connsiteY4" fmla="*/ 2046378 h 3502452"/>
                <a:gd name="connsiteX5" fmla="*/ 3194511 w 3925861"/>
                <a:gd name="connsiteY5" fmla="*/ 1608571 h 3502452"/>
                <a:gd name="connsiteX6" fmla="*/ 0 w 3925861"/>
                <a:gd name="connsiteY6" fmla="*/ 3502452 h 3502452"/>
                <a:gd name="connsiteX0" fmla="*/ 0 w 3925861"/>
                <a:gd name="connsiteY0" fmla="*/ 3502452 h 3502452"/>
                <a:gd name="connsiteX1" fmla="*/ 3171118 w 3925861"/>
                <a:gd name="connsiteY1" fmla="*/ 437807 h 3502452"/>
                <a:gd name="connsiteX2" fmla="*/ 3121789 w 3925861"/>
                <a:gd name="connsiteY2" fmla="*/ 0 h 3502452"/>
                <a:gd name="connsiteX3" fmla="*/ 3925861 w 3925861"/>
                <a:gd name="connsiteY3" fmla="*/ 848066 h 3502452"/>
                <a:gd name="connsiteX4" fmla="*/ 3171832 w 3925861"/>
                <a:gd name="connsiteY4" fmla="*/ 2046378 h 3502452"/>
                <a:gd name="connsiteX5" fmla="*/ 3194511 w 3925861"/>
                <a:gd name="connsiteY5" fmla="*/ 1608571 h 3502452"/>
                <a:gd name="connsiteX6" fmla="*/ 0 w 3925861"/>
                <a:gd name="connsiteY6" fmla="*/ 3502452 h 3502452"/>
                <a:gd name="connsiteX0" fmla="*/ 0 w 3925861"/>
                <a:gd name="connsiteY0" fmla="*/ 3502452 h 3502452"/>
                <a:gd name="connsiteX1" fmla="*/ 3171118 w 3925861"/>
                <a:gd name="connsiteY1" fmla="*/ 437807 h 3502452"/>
                <a:gd name="connsiteX2" fmla="*/ 3121789 w 3925861"/>
                <a:gd name="connsiteY2" fmla="*/ 0 h 3502452"/>
                <a:gd name="connsiteX3" fmla="*/ 3925861 w 3925861"/>
                <a:gd name="connsiteY3" fmla="*/ 848066 h 3502452"/>
                <a:gd name="connsiteX4" fmla="*/ 3207328 w 3925861"/>
                <a:gd name="connsiteY4" fmla="*/ 2091002 h 3502452"/>
                <a:gd name="connsiteX5" fmla="*/ 3194511 w 3925861"/>
                <a:gd name="connsiteY5" fmla="*/ 1608571 h 3502452"/>
                <a:gd name="connsiteX6" fmla="*/ 0 w 3925861"/>
                <a:gd name="connsiteY6" fmla="*/ 3502452 h 3502452"/>
                <a:gd name="connsiteX0" fmla="*/ 0 w 3925861"/>
                <a:gd name="connsiteY0" fmla="*/ 3601844 h 3601844"/>
                <a:gd name="connsiteX1" fmla="*/ 3171118 w 3925861"/>
                <a:gd name="connsiteY1" fmla="*/ 537199 h 3601844"/>
                <a:gd name="connsiteX2" fmla="*/ 3157285 w 3925861"/>
                <a:gd name="connsiteY2" fmla="*/ 0 h 3601844"/>
                <a:gd name="connsiteX3" fmla="*/ 3925861 w 3925861"/>
                <a:gd name="connsiteY3" fmla="*/ 947458 h 3601844"/>
                <a:gd name="connsiteX4" fmla="*/ 3207328 w 3925861"/>
                <a:gd name="connsiteY4" fmla="*/ 2190394 h 3601844"/>
                <a:gd name="connsiteX5" fmla="*/ 3194511 w 3925861"/>
                <a:gd name="connsiteY5" fmla="*/ 1707963 h 3601844"/>
                <a:gd name="connsiteX6" fmla="*/ 0 w 3925861"/>
                <a:gd name="connsiteY6" fmla="*/ 3601844 h 3601844"/>
                <a:gd name="connsiteX0" fmla="*/ 0 w 3925861"/>
                <a:gd name="connsiteY0" fmla="*/ 3601844 h 3601844"/>
                <a:gd name="connsiteX1" fmla="*/ 3171118 w 3925861"/>
                <a:gd name="connsiteY1" fmla="*/ 537199 h 3601844"/>
                <a:gd name="connsiteX2" fmla="*/ 3157285 w 3925861"/>
                <a:gd name="connsiteY2" fmla="*/ 0 h 3601844"/>
                <a:gd name="connsiteX3" fmla="*/ 3925861 w 3925861"/>
                <a:gd name="connsiteY3" fmla="*/ 947458 h 3601844"/>
                <a:gd name="connsiteX4" fmla="*/ 3207328 w 3925861"/>
                <a:gd name="connsiteY4" fmla="*/ 2190394 h 3601844"/>
                <a:gd name="connsiteX5" fmla="*/ 3194511 w 3925861"/>
                <a:gd name="connsiteY5" fmla="*/ 1293880 h 3601844"/>
                <a:gd name="connsiteX6" fmla="*/ 0 w 3925861"/>
                <a:gd name="connsiteY6" fmla="*/ 3601844 h 3601844"/>
                <a:gd name="connsiteX0" fmla="*/ 0 w 3925861"/>
                <a:gd name="connsiteY0" fmla="*/ 3601844 h 3601844"/>
                <a:gd name="connsiteX1" fmla="*/ 3171118 w 3925861"/>
                <a:gd name="connsiteY1" fmla="*/ 537199 h 3601844"/>
                <a:gd name="connsiteX2" fmla="*/ 3157285 w 3925861"/>
                <a:gd name="connsiteY2" fmla="*/ 0 h 3601844"/>
                <a:gd name="connsiteX3" fmla="*/ 3925861 w 3925861"/>
                <a:gd name="connsiteY3" fmla="*/ 947458 h 3601844"/>
                <a:gd name="connsiteX4" fmla="*/ 3207328 w 3925861"/>
                <a:gd name="connsiteY4" fmla="*/ 1898810 h 3601844"/>
                <a:gd name="connsiteX5" fmla="*/ 3194511 w 3925861"/>
                <a:gd name="connsiteY5" fmla="*/ 1293880 h 3601844"/>
                <a:gd name="connsiteX6" fmla="*/ 0 w 3925861"/>
                <a:gd name="connsiteY6" fmla="*/ 3601844 h 3601844"/>
                <a:gd name="connsiteX0" fmla="*/ 0 w 3925861"/>
                <a:gd name="connsiteY0" fmla="*/ 3601844 h 3601844"/>
                <a:gd name="connsiteX1" fmla="*/ 3171118 w 3925861"/>
                <a:gd name="connsiteY1" fmla="*/ 537199 h 3601844"/>
                <a:gd name="connsiteX2" fmla="*/ 3157285 w 3925861"/>
                <a:gd name="connsiteY2" fmla="*/ 0 h 3601844"/>
                <a:gd name="connsiteX3" fmla="*/ 3925861 w 3925861"/>
                <a:gd name="connsiteY3" fmla="*/ 947458 h 3601844"/>
                <a:gd name="connsiteX4" fmla="*/ 3207328 w 3925861"/>
                <a:gd name="connsiteY4" fmla="*/ 2384888 h 3601844"/>
                <a:gd name="connsiteX5" fmla="*/ 3194511 w 3925861"/>
                <a:gd name="connsiteY5" fmla="*/ 1293880 h 3601844"/>
                <a:gd name="connsiteX6" fmla="*/ 0 w 3925861"/>
                <a:gd name="connsiteY6" fmla="*/ 3601844 h 3601844"/>
                <a:gd name="connsiteX0" fmla="*/ 0 w 3925861"/>
                <a:gd name="connsiteY0" fmla="*/ 3601844 h 3601844"/>
                <a:gd name="connsiteX1" fmla="*/ 3171118 w 3925861"/>
                <a:gd name="connsiteY1" fmla="*/ 537199 h 3601844"/>
                <a:gd name="connsiteX2" fmla="*/ 3157285 w 3925861"/>
                <a:gd name="connsiteY2" fmla="*/ 0 h 3601844"/>
                <a:gd name="connsiteX3" fmla="*/ 3925861 w 3925861"/>
                <a:gd name="connsiteY3" fmla="*/ 947458 h 3601844"/>
                <a:gd name="connsiteX4" fmla="*/ 3207328 w 3925861"/>
                <a:gd name="connsiteY4" fmla="*/ 2384888 h 3601844"/>
                <a:gd name="connsiteX5" fmla="*/ 3194511 w 3925861"/>
                <a:gd name="connsiteY5" fmla="*/ 1658429 h 3601844"/>
                <a:gd name="connsiteX6" fmla="*/ 0 w 3925861"/>
                <a:gd name="connsiteY6" fmla="*/ 3601844 h 3601844"/>
                <a:gd name="connsiteX0" fmla="*/ 0 w 3925861"/>
                <a:gd name="connsiteY0" fmla="*/ 3601844 h 3601844"/>
                <a:gd name="connsiteX1" fmla="*/ 3171118 w 3925861"/>
                <a:gd name="connsiteY1" fmla="*/ 537199 h 3601844"/>
                <a:gd name="connsiteX2" fmla="*/ 3157285 w 3925861"/>
                <a:gd name="connsiteY2" fmla="*/ 0 h 3601844"/>
                <a:gd name="connsiteX3" fmla="*/ 3925861 w 3925861"/>
                <a:gd name="connsiteY3" fmla="*/ 947458 h 3601844"/>
                <a:gd name="connsiteX4" fmla="*/ 3207328 w 3925861"/>
                <a:gd name="connsiteY4" fmla="*/ 2020258 h 3601844"/>
                <a:gd name="connsiteX5" fmla="*/ 3194511 w 3925861"/>
                <a:gd name="connsiteY5" fmla="*/ 1658429 h 3601844"/>
                <a:gd name="connsiteX6" fmla="*/ 0 w 3925861"/>
                <a:gd name="connsiteY6" fmla="*/ 3601844 h 3601844"/>
                <a:gd name="connsiteX0" fmla="*/ 0 w 3925861"/>
                <a:gd name="connsiteY0" fmla="*/ 3601844 h 3601844"/>
                <a:gd name="connsiteX1" fmla="*/ 3171118 w 3925861"/>
                <a:gd name="connsiteY1" fmla="*/ 537199 h 3601844"/>
                <a:gd name="connsiteX2" fmla="*/ 3157285 w 3925861"/>
                <a:gd name="connsiteY2" fmla="*/ 0 h 3601844"/>
                <a:gd name="connsiteX3" fmla="*/ 3925861 w 3925861"/>
                <a:gd name="connsiteY3" fmla="*/ 947458 h 3601844"/>
                <a:gd name="connsiteX4" fmla="*/ 3207328 w 3925861"/>
                <a:gd name="connsiteY4" fmla="*/ 2020258 h 3601844"/>
                <a:gd name="connsiteX5" fmla="*/ 3194511 w 3925861"/>
                <a:gd name="connsiteY5" fmla="*/ 1658429 h 3601844"/>
                <a:gd name="connsiteX6" fmla="*/ 0 w 3925861"/>
                <a:gd name="connsiteY6" fmla="*/ 3601844 h 3601844"/>
                <a:gd name="connsiteX0" fmla="*/ 0 w 3925861"/>
                <a:gd name="connsiteY0" fmla="*/ 3601844 h 3601844"/>
                <a:gd name="connsiteX1" fmla="*/ 3171118 w 3925861"/>
                <a:gd name="connsiteY1" fmla="*/ 537199 h 3601844"/>
                <a:gd name="connsiteX2" fmla="*/ 3157285 w 3925861"/>
                <a:gd name="connsiteY2" fmla="*/ 0 h 3601844"/>
                <a:gd name="connsiteX3" fmla="*/ 3925861 w 3925861"/>
                <a:gd name="connsiteY3" fmla="*/ 947458 h 3601844"/>
                <a:gd name="connsiteX4" fmla="*/ 3921662 w 3925861"/>
                <a:gd name="connsiteY4" fmla="*/ 942868 h 3601844"/>
                <a:gd name="connsiteX5" fmla="*/ 3207328 w 3925861"/>
                <a:gd name="connsiteY5" fmla="*/ 2020258 h 3601844"/>
                <a:gd name="connsiteX6" fmla="*/ 3194511 w 3925861"/>
                <a:gd name="connsiteY6" fmla="*/ 1658429 h 3601844"/>
                <a:gd name="connsiteX7" fmla="*/ 0 w 3925861"/>
                <a:gd name="connsiteY7" fmla="*/ 3601844 h 3601844"/>
                <a:gd name="connsiteX0" fmla="*/ 0 w 3925861"/>
                <a:gd name="connsiteY0" fmla="*/ 3601844 h 3601844"/>
                <a:gd name="connsiteX1" fmla="*/ 3171118 w 3925861"/>
                <a:gd name="connsiteY1" fmla="*/ 537199 h 3601844"/>
                <a:gd name="connsiteX2" fmla="*/ 3157285 w 3925861"/>
                <a:gd name="connsiteY2" fmla="*/ 0 h 3601844"/>
                <a:gd name="connsiteX3" fmla="*/ 3925861 w 3925861"/>
                <a:gd name="connsiteY3" fmla="*/ 947458 h 3601844"/>
                <a:gd name="connsiteX4" fmla="*/ 3921662 w 3925861"/>
                <a:gd name="connsiteY4" fmla="*/ 942868 h 3601844"/>
                <a:gd name="connsiteX5" fmla="*/ 3207328 w 3925861"/>
                <a:gd name="connsiteY5" fmla="*/ 2020258 h 3601844"/>
                <a:gd name="connsiteX6" fmla="*/ 3194511 w 3925861"/>
                <a:gd name="connsiteY6" fmla="*/ 1658429 h 3601844"/>
                <a:gd name="connsiteX7" fmla="*/ 0 w 3925861"/>
                <a:gd name="connsiteY7" fmla="*/ 3601844 h 3601844"/>
                <a:gd name="connsiteX0" fmla="*/ 0 w 3925861"/>
                <a:gd name="connsiteY0" fmla="*/ 3601844 h 3601844"/>
                <a:gd name="connsiteX1" fmla="*/ 3171118 w 3925861"/>
                <a:gd name="connsiteY1" fmla="*/ 537199 h 3601844"/>
                <a:gd name="connsiteX2" fmla="*/ 3157285 w 3925861"/>
                <a:gd name="connsiteY2" fmla="*/ 0 h 3601844"/>
                <a:gd name="connsiteX3" fmla="*/ 3925861 w 3925861"/>
                <a:gd name="connsiteY3" fmla="*/ 947458 h 3601844"/>
                <a:gd name="connsiteX4" fmla="*/ 3921663 w 3925861"/>
                <a:gd name="connsiteY4" fmla="*/ 942868 h 3601844"/>
                <a:gd name="connsiteX5" fmla="*/ 3207328 w 3925861"/>
                <a:gd name="connsiteY5" fmla="*/ 2020258 h 3601844"/>
                <a:gd name="connsiteX6" fmla="*/ 3194511 w 3925861"/>
                <a:gd name="connsiteY6" fmla="*/ 1658429 h 3601844"/>
                <a:gd name="connsiteX7" fmla="*/ 0 w 3925861"/>
                <a:gd name="connsiteY7" fmla="*/ 3601844 h 3601844"/>
                <a:gd name="connsiteX0" fmla="*/ 0 w 3925861"/>
                <a:gd name="connsiteY0" fmla="*/ 3601844 h 3601844"/>
                <a:gd name="connsiteX1" fmla="*/ 3171118 w 3925861"/>
                <a:gd name="connsiteY1" fmla="*/ 537199 h 3601844"/>
                <a:gd name="connsiteX2" fmla="*/ 3157285 w 3925861"/>
                <a:gd name="connsiteY2" fmla="*/ 0 h 3601844"/>
                <a:gd name="connsiteX3" fmla="*/ 3925861 w 3925861"/>
                <a:gd name="connsiteY3" fmla="*/ 947458 h 3601844"/>
                <a:gd name="connsiteX4" fmla="*/ 3921663 w 3925861"/>
                <a:gd name="connsiteY4" fmla="*/ 942868 h 3601844"/>
                <a:gd name="connsiteX5" fmla="*/ 3207328 w 3925861"/>
                <a:gd name="connsiteY5" fmla="*/ 2020258 h 3601844"/>
                <a:gd name="connsiteX6" fmla="*/ 3194511 w 3925861"/>
                <a:gd name="connsiteY6" fmla="*/ 1658429 h 3601844"/>
                <a:gd name="connsiteX7" fmla="*/ 0 w 3925861"/>
                <a:gd name="connsiteY7" fmla="*/ 3601844 h 3601844"/>
                <a:gd name="connsiteX0" fmla="*/ 0 w 3925861"/>
                <a:gd name="connsiteY0" fmla="*/ 3601844 h 3601844"/>
                <a:gd name="connsiteX1" fmla="*/ 3171118 w 3925861"/>
                <a:gd name="connsiteY1" fmla="*/ 537199 h 3601844"/>
                <a:gd name="connsiteX2" fmla="*/ 3157285 w 3925861"/>
                <a:gd name="connsiteY2" fmla="*/ 0 h 3601844"/>
                <a:gd name="connsiteX3" fmla="*/ 3925861 w 3925861"/>
                <a:gd name="connsiteY3" fmla="*/ 947458 h 3601844"/>
                <a:gd name="connsiteX4" fmla="*/ 3921663 w 3925861"/>
                <a:gd name="connsiteY4" fmla="*/ 942868 h 3601844"/>
                <a:gd name="connsiteX5" fmla="*/ 3207328 w 3925861"/>
                <a:gd name="connsiteY5" fmla="*/ 2020258 h 3601844"/>
                <a:gd name="connsiteX6" fmla="*/ 3194511 w 3925861"/>
                <a:gd name="connsiteY6" fmla="*/ 1658429 h 3601844"/>
                <a:gd name="connsiteX7" fmla="*/ 0 w 3925861"/>
                <a:gd name="connsiteY7" fmla="*/ 3601844 h 3601844"/>
                <a:gd name="connsiteX0" fmla="*/ 0 w 3925861"/>
                <a:gd name="connsiteY0" fmla="*/ 3601844 h 3601844"/>
                <a:gd name="connsiteX1" fmla="*/ 3171118 w 3925861"/>
                <a:gd name="connsiteY1" fmla="*/ 537199 h 3601844"/>
                <a:gd name="connsiteX2" fmla="*/ 3157285 w 3925861"/>
                <a:gd name="connsiteY2" fmla="*/ 0 h 3601844"/>
                <a:gd name="connsiteX3" fmla="*/ 3925861 w 3925861"/>
                <a:gd name="connsiteY3" fmla="*/ 947458 h 3601844"/>
                <a:gd name="connsiteX4" fmla="*/ 3921663 w 3925861"/>
                <a:gd name="connsiteY4" fmla="*/ 942868 h 3601844"/>
                <a:gd name="connsiteX5" fmla="*/ 3207328 w 3925861"/>
                <a:gd name="connsiteY5" fmla="*/ 2263277 h 3601844"/>
                <a:gd name="connsiteX6" fmla="*/ 3194511 w 3925861"/>
                <a:gd name="connsiteY6" fmla="*/ 1658429 h 3601844"/>
                <a:gd name="connsiteX7" fmla="*/ 0 w 3925861"/>
                <a:gd name="connsiteY7" fmla="*/ 3601844 h 360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5861" h="3601844">
                  <a:moveTo>
                    <a:pt x="0" y="3601844"/>
                  </a:moveTo>
                  <a:cubicBezTo>
                    <a:pt x="436207" y="2045199"/>
                    <a:pt x="1493246" y="1023650"/>
                    <a:pt x="3171118" y="537199"/>
                  </a:cubicBezTo>
                  <a:lnTo>
                    <a:pt x="3157285" y="0"/>
                  </a:lnTo>
                  <a:lnTo>
                    <a:pt x="3925861" y="947458"/>
                  </a:lnTo>
                  <a:cubicBezTo>
                    <a:pt x="3924461" y="945928"/>
                    <a:pt x="3692446" y="915028"/>
                    <a:pt x="3921663" y="942868"/>
                  </a:cubicBezTo>
                  <a:lnTo>
                    <a:pt x="3207328" y="2263277"/>
                  </a:lnTo>
                  <a:cubicBezTo>
                    <a:pt x="3190885" y="2117341"/>
                    <a:pt x="3210954" y="1804365"/>
                    <a:pt x="3194511" y="1658429"/>
                  </a:cubicBezTo>
                  <a:cubicBezTo>
                    <a:pt x="1646800" y="1853010"/>
                    <a:pt x="654310" y="2533837"/>
                    <a:pt x="0" y="3601844"/>
                  </a:cubicBezTo>
                  <a:close/>
                </a:path>
              </a:pathLst>
            </a:cu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672563">
                <a:defRPr/>
              </a:pPr>
              <a:endParaRPr lang="ru-RU" sz="1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grpSp>
          <p:nvGrpSpPr>
            <p:cNvPr id="290832" name="Группа 12">
              <a:extLst>
                <a:ext uri="{FF2B5EF4-FFF2-40B4-BE49-F238E27FC236}">
                  <a16:creationId xmlns:a16="http://schemas.microsoft.com/office/drawing/2014/main" xmlns="" id="{9D855661-DFFF-4F82-919E-00B9FBE300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18" y="1500174"/>
              <a:ext cx="3146433" cy="2928957"/>
              <a:chOff x="356726" y="1500175"/>
              <a:chExt cx="3146433" cy="2928957"/>
            </a:xfrm>
          </p:grpSpPr>
          <p:pic>
            <p:nvPicPr>
              <p:cNvPr id="14" name="Рисунок 13" descr="images5.png">
                <a:extLst>
                  <a:ext uri="{FF2B5EF4-FFF2-40B4-BE49-F238E27FC236}">
                    <a16:creationId xmlns:a16="http://schemas.microsoft.com/office/drawing/2014/main" xmlns="" id="{386FCE52-B8E1-49D9-A540-91BAA7205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57103" y="3431418"/>
                <a:ext cx="989382" cy="9977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290834" name="Group 2">
                <a:extLst>
                  <a:ext uri="{FF2B5EF4-FFF2-40B4-BE49-F238E27FC236}">
                    <a16:creationId xmlns:a16="http://schemas.microsoft.com/office/drawing/2014/main" xmlns="" id="{386769BE-6759-480D-AE50-2857B56C5C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726" y="1500175"/>
                <a:ext cx="3146433" cy="2289675"/>
                <a:chOff x="603" y="4363"/>
                <a:chExt cx="1692" cy="722"/>
              </a:xfrm>
            </p:grpSpPr>
            <p:sp>
              <p:nvSpPr>
                <p:cNvPr id="290835" name="WordArt 3" descr="267">
                  <a:extLst>
                    <a:ext uri="{FF2B5EF4-FFF2-40B4-BE49-F238E27FC236}">
                      <a16:creationId xmlns:a16="http://schemas.microsoft.com/office/drawing/2014/main" xmlns="" id="{7612254A-AADF-482A-B68A-30403E8A0066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091" y="4363"/>
                  <a:ext cx="396" cy="451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2700" kern="10">
                      <a:blipFill dpi="0" rotWithShape="0">
                        <a:blip r:embed="rId6"/>
                        <a:srcRect/>
                        <a:stretch>
                          <a:fillRect/>
                        </a:stretch>
                      </a:blipFill>
                      <a:effectLst>
                        <a:outerShdw blurRad="38100" dist="38100" dir="2700000" algn="tl" rotWithShape="0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Э</a:t>
                  </a:r>
                </a:p>
              </p:txBody>
            </p:sp>
            <p:sp>
              <p:nvSpPr>
                <p:cNvPr id="290836" name="WordArt 5" descr="267">
                  <a:extLst>
                    <a:ext uri="{FF2B5EF4-FFF2-40B4-BE49-F238E27FC236}">
                      <a16:creationId xmlns:a16="http://schemas.microsoft.com/office/drawing/2014/main" xmlns="" id="{4150DF9D-559E-447E-AA34-88DB973E8BC7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14" y="4363"/>
                  <a:ext cx="360" cy="345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2700" kern="10">
                      <a:blipFill dpi="0" rotWithShape="0">
                        <a:blip r:embed="rId6"/>
                        <a:srcRect/>
                        <a:stretch>
                          <a:fillRect/>
                        </a:stretch>
                      </a:blipFill>
                      <a:effectLst>
                        <a:outerShdw blurRad="38100" dist="38100" dir="2700000" algn="tl" rotWithShape="0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</a:t>
                  </a:r>
                </a:p>
              </p:txBody>
            </p:sp>
            <p:sp>
              <p:nvSpPr>
                <p:cNvPr id="290837" name="WordArt 6" descr="267">
                  <a:extLst>
                    <a:ext uri="{FF2B5EF4-FFF2-40B4-BE49-F238E27FC236}">
                      <a16:creationId xmlns:a16="http://schemas.microsoft.com/office/drawing/2014/main" xmlns="" id="{A7B3CB35-E968-44FC-BE11-A721E7AC93DE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838" y="4371"/>
                  <a:ext cx="457" cy="32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2700" kern="10">
                      <a:blipFill dpi="0" rotWithShape="0">
                        <a:blip r:embed="rId6"/>
                        <a:srcRect/>
                        <a:stretch>
                          <a:fillRect/>
                        </a:stretch>
                      </a:blipFill>
                      <a:effectLst>
                        <a:outerShdw blurRad="38100" dist="38100" dir="2700000" algn="tl" rotWithShape="0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</a:t>
                  </a:r>
                </a:p>
              </p:txBody>
            </p:sp>
            <p:sp>
              <p:nvSpPr>
                <p:cNvPr id="290838" name="WordArt 4" descr="267">
                  <a:extLst>
                    <a:ext uri="{FF2B5EF4-FFF2-40B4-BE49-F238E27FC236}">
                      <a16:creationId xmlns:a16="http://schemas.microsoft.com/office/drawing/2014/main" xmlns="" id="{54BB90DF-F168-481C-9DD9-978918A35D32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03" y="4363"/>
                  <a:ext cx="495" cy="722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000" kern="10">
                      <a:blipFill dpi="0" rotWithShape="0">
                        <a:blip r:embed="rId6"/>
                        <a:srcRect/>
                        <a:stretch>
                          <a:fillRect/>
                        </a:stretch>
                      </a:blipFill>
                      <a:effectLst>
                        <a:outerShdw blurRad="38100" dist="38100" dir="2700000" algn="tl" rotWithShape="0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Ц</a:t>
                  </a:r>
                </a:p>
              </p:txBody>
            </p:sp>
          </p:grpSp>
        </p:grpSp>
      </p:grpSp>
      <p:pic>
        <p:nvPicPr>
          <p:cNvPr id="290828" name="Рисунок 19">
            <a:extLst>
              <a:ext uri="{FF2B5EF4-FFF2-40B4-BE49-F238E27FC236}">
                <a16:creationId xmlns:a16="http://schemas.microsoft.com/office/drawing/2014/main" xmlns="" id="{B97F6616-AD88-4140-9712-1FA0DA34DC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1" y="1768336"/>
            <a:ext cx="109696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bject 4">
            <a:extLst>
              <a:ext uri="{FF2B5EF4-FFF2-40B4-BE49-F238E27FC236}">
                <a16:creationId xmlns:a16="http://schemas.microsoft.com/office/drawing/2014/main" xmlns="" id="{03A9FE3C-CADD-473D-9E35-B8FDB3F1A614}"/>
              </a:ext>
            </a:extLst>
          </p:cNvPr>
          <p:cNvSpPr txBox="1">
            <a:spLocks/>
          </p:cNvSpPr>
          <p:nvPr/>
        </p:nvSpPr>
        <p:spPr>
          <a:xfrm>
            <a:off x="1214499" y="2054668"/>
            <a:ext cx="2776537" cy="3420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9525" rIns="0" bIns="0" anchor="ctr">
            <a:spAutoFit/>
          </a:bodyPr>
          <a:lstStyle>
            <a:lvl1pPr algn="l" defTabSz="9042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altLang="ru-RU" sz="1200" b="0" dirty="0">
                <a:solidFill>
                  <a:prstClr val="white"/>
                </a:solidFill>
                <a:latin typeface="Calibri"/>
                <a:cs typeface="Tahoma" panose="020B0604030504040204" pitchFamily="34" charset="0"/>
              </a:rPr>
              <a:t>АО «Агентство по государственному заказу Республики Татарстан»</a:t>
            </a:r>
            <a:endParaRPr lang="ru-RU" altLang="ru-RU" sz="600" b="0" dirty="0">
              <a:solidFill>
                <a:prstClr val="white"/>
              </a:solidFill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5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59D7DA-DA7D-4F5B-90B4-83E54B14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246A7C-F41A-4B63-BDD1-1CB80291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AEF0801-ADCC-43DA-A32A-0DB6E41BD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09" b="1970"/>
          <a:stretch/>
        </p:blipFill>
        <p:spPr>
          <a:xfrm>
            <a:off x="1" y="1"/>
            <a:ext cx="9143999" cy="51435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ED70D1BC-DDD1-48E6-A11D-FFF9247D8BA6}"/>
              </a:ext>
            </a:extLst>
          </p:cNvPr>
          <p:cNvSpPr/>
          <p:nvPr/>
        </p:nvSpPr>
        <p:spPr>
          <a:xfrm>
            <a:off x="6304076" y="3157330"/>
            <a:ext cx="1551814" cy="1711527"/>
          </a:xfrm>
          <a:prstGeom prst="roundRect">
            <a:avLst/>
          </a:prstGeom>
          <a:solidFill>
            <a:srgbClr val="C00000">
              <a:alpha val="27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B7EBB2-5828-465D-8027-4786E28A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AA6753-1C60-4B8F-90AD-B7169BCC7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C06D9F-085C-42B0-B8C8-A45196B58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3" b="1113"/>
          <a:stretch/>
        </p:blipFill>
        <p:spPr>
          <a:xfrm>
            <a:off x="-1" y="1043"/>
            <a:ext cx="9144001" cy="51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89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Рисунок 3">
            <a:extLst>
              <a:ext uri="{FF2B5EF4-FFF2-40B4-BE49-F238E27FC236}">
                <a16:creationId xmlns:a16="http://schemas.microsoft.com/office/drawing/2014/main" xmlns="" id="{1DAAC47A-BF6C-4734-891C-C5E08F0A1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14" r="11414"/>
          <a:stretch/>
        </p:blipFill>
        <p:spPr bwMode="auto">
          <a:xfrm>
            <a:off x="140" y="0"/>
            <a:ext cx="77073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A082FC6-780D-4EED-9678-EABF56B4F799}"/>
              </a:ext>
            </a:extLst>
          </p:cNvPr>
          <p:cNvSpPr/>
          <p:nvPr/>
        </p:nvSpPr>
        <p:spPr>
          <a:xfrm>
            <a:off x="0" y="-2"/>
            <a:ext cx="4748908" cy="5143500"/>
          </a:xfrm>
          <a:prstGeom prst="rect">
            <a:avLst/>
          </a:prstGeom>
          <a:solidFill>
            <a:srgbClr val="000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ручной ввод 2">
            <a:extLst>
              <a:ext uri="{FF2B5EF4-FFF2-40B4-BE49-F238E27FC236}">
                <a16:creationId xmlns:a16="http://schemas.microsoft.com/office/drawing/2014/main" xmlns="" id="{ED6B183E-43CB-4F84-8D9E-EE6D065CEE02}"/>
              </a:ext>
            </a:extLst>
          </p:cNvPr>
          <p:cNvSpPr/>
          <p:nvPr/>
        </p:nvSpPr>
        <p:spPr>
          <a:xfrm rot="5400000" flipV="1">
            <a:off x="3754438" y="-246063"/>
            <a:ext cx="5143500" cy="5635625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9" rIns="91058" bIns="45529" anchor="ctr"/>
          <a:lstStyle/>
          <a:p>
            <a:pPr algn="ctr" defTabSz="905726">
              <a:defRPr/>
            </a:pPr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11018E69-43C7-4C77-9EF6-AB4FE4D9D77C}"/>
              </a:ext>
            </a:extLst>
          </p:cNvPr>
          <p:cNvSpPr/>
          <p:nvPr/>
        </p:nvSpPr>
        <p:spPr>
          <a:xfrm>
            <a:off x="7104065" y="3352800"/>
            <a:ext cx="1571625" cy="46038"/>
          </a:xfrm>
          <a:prstGeom prst="roundRect">
            <a:avLst>
              <a:gd name="adj" fmla="val 40006"/>
            </a:avLst>
          </a:prstGeom>
          <a:solidFill>
            <a:srgbClr val="108C55"/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73" tIns="34280" rIns="68273" bIns="34280" anchor="ctr"/>
          <a:lstStyle/>
          <a:p>
            <a:pPr algn="r" defTabSz="905726"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0823" name="Рисунок 1">
            <a:extLst>
              <a:ext uri="{FF2B5EF4-FFF2-40B4-BE49-F238E27FC236}">
                <a16:creationId xmlns:a16="http://schemas.microsoft.com/office/drawing/2014/main" xmlns="" id="{66638726-A635-49E5-887E-8098F255A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5257" y="-2"/>
            <a:ext cx="23844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829" name="Рисунок 22">
            <a:extLst>
              <a:ext uri="{FF2B5EF4-FFF2-40B4-BE49-F238E27FC236}">
                <a16:creationId xmlns:a16="http://schemas.microsoft.com/office/drawing/2014/main" xmlns="" id="{B6A8CF30-B998-4CAA-9D00-A41B850B5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0775" y="144461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DA5582-FB3D-4B9D-85B2-C3049FFBC7A5}"/>
              </a:ext>
            </a:extLst>
          </p:cNvPr>
          <p:cNvSpPr txBox="1"/>
          <p:nvPr/>
        </p:nvSpPr>
        <p:spPr>
          <a:xfrm>
            <a:off x="4256199" y="1844693"/>
            <a:ext cx="4572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None/>
            </a:pPr>
            <a:r>
              <a:rPr lang="ru-RU" altLang="ru-RU" sz="2800" b="1" dirty="0">
                <a:latin typeface="+mn-lt"/>
              </a:rPr>
              <a:t>АГЕНТСТВО ПРОСИТ </a:t>
            </a:r>
          </a:p>
          <a:p>
            <a:pPr algn="r">
              <a:spcBef>
                <a:spcPct val="0"/>
              </a:spcBef>
              <a:buNone/>
            </a:pP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ПРЕДЛОЖЕНИЯ</a:t>
            </a:r>
            <a:r>
              <a:rPr lang="ru-RU" altLang="ru-RU" sz="2800" b="1" dirty="0">
                <a:latin typeface="+mn-lt"/>
              </a:rPr>
              <a:t> </a:t>
            </a:r>
            <a:endParaRPr lang="en-US" altLang="ru-RU" sz="2800" b="1" dirty="0">
              <a:latin typeface="+mn-lt"/>
            </a:endParaRPr>
          </a:p>
          <a:p>
            <a:pPr algn="r">
              <a:spcBef>
                <a:spcPct val="0"/>
              </a:spcBef>
              <a:buNone/>
            </a:pPr>
            <a:r>
              <a:rPr lang="ru-RU" altLang="ru-RU" sz="2800" b="1" dirty="0">
                <a:latin typeface="+mn-lt"/>
              </a:rPr>
              <a:t>ПО ЗАМЕЩЕНИЮ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xmlns="" id="{D5843C11-2BB1-4EB1-890C-F23BF5A7F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426" y="4311084"/>
            <a:ext cx="2397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>
            <a:extLst>
              <a:ext uri="{FF2B5EF4-FFF2-40B4-BE49-F238E27FC236}">
                <a16:creationId xmlns:a16="http://schemas.microsoft.com/office/drawing/2014/main" xmlns="" id="{AC137E50-20D8-4D44-BBC2-B2CF8C851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426" y="3891855"/>
            <a:ext cx="2397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124AE5-E4D0-4D04-B2E1-0E993860CDEC}"/>
              </a:ext>
            </a:extLst>
          </p:cNvPr>
          <p:cNvSpPr txBox="1"/>
          <p:nvPr/>
        </p:nvSpPr>
        <p:spPr>
          <a:xfrm>
            <a:off x="1844114" y="3712338"/>
            <a:ext cx="66433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89932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РМЦ - +7 </a:t>
            </a:r>
            <a:r>
              <a:rPr lang="en-US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(843) 212-13-19 </a:t>
            </a:r>
          </a:p>
          <a:p>
            <a:pPr algn="r" defTabSz="89932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Call</a:t>
            </a:r>
            <a:r>
              <a:rPr lang="ru-RU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центр - 8  (800) 700-98-73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47188521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B3A460-E446-48E9-B06A-F6BB0FDBA2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27" r="9571"/>
          <a:stretch/>
        </p:blipFill>
        <p:spPr>
          <a:xfrm flipH="1"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588154-6AD5-45E5-A4EA-DA13034D8E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15" t="20821" r="28870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03A58F-6051-4236-9F8D-838800C6145B}"/>
              </a:ext>
            </a:extLst>
          </p:cNvPr>
          <p:cNvSpPr/>
          <p:nvPr/>
        </p:nvSpPr>
        <p:spPr>
          <a:xfrm>
            <a:off x="-5564" y="-2"/>
            <a:ext cx="9149563" cy="5143500"/>
          </a:xfrm>
          <a:prstGeom prst="rect">
            <a:avLst/>
          </a:prstGeom>
          <a:solidFill>
            <a:srgbClr val="000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7C047E1-1472-4161-B5F8-CD1BE338B645}"/>
              </a:ext>
            </a:extLst>
          </p:cNvPr>
          <p:cNvSpPr/>
          <p:nvPr/>
        </p:nvSpPr>
        <p:spPr>
          <a:xfrm>
            <a:off x="1727200" y="188686"/>
            <a:ext cx="5718629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4E77049D-BD96-4F8F-959C-3019C0D58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287" y="413459"/>
            <a:ext cx="5929313" cy="56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6" tIns="45538" rIns="91076" bIns="45538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ts val="3738"/>
              </a:lnSpc>
              <a:spcBef>
                <a:spcPct val="0"/>
              </a:spcBef>
              <a:buNone/>
            </a:pPr>
            <a:r>
              <a:rPr lang="ru-RU" altLang="ru-RU" sz="3200" b="1" dirty="0">
                <a:latin typeface="+mn-lt"/>
              </a:rPr>
              <a:t>- Импортозамещение</a:t>
            </a:r>
            <a:endParaRPr lang="ru-RU" altLang="ru-RU" sz="3200" b="1" dirty="0"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xmlns="" id="{E9E7F3E4-F29D-4C7C-8A26-CD99EB321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9316" y="-58060"/>
            <a:ext cx="2027030" cy="148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2">
            <a:extLst>
              <a:ext uri="{FF2B5EF4-FFF2-40B4-BE49-F238E27FC236}">
                <a16:creationId xmlns:a16="http://schemas.microsoft.com/office/drawing/2014/main" xmlns="" id="{11D75210-1202-4AEC-9A11-B9DDF67743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815" y="0"/>
            <a:ext cx="979912" cy="9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F44CE2E4-6DB6-4C17-B868-33FB4FB53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368" y="4017156"/>
            <a:ext cx="3744686" cy="104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76" tIns="45538" rIns="91076" bIns="45538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ts val="3738"/>
              </a:lnSpc>
              <a:spcBef>
                <a:spcPct val="0"/>
              </a:spcBef>
              <a:buNone/>
            </a:pP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Предложения по замещению</a:t>
            </a:r>
            <a:endParaRPr lang="ru-RU" altLang="ru-RU" sz="3200" b="1" dirty="0">
              <a:solidFill>
                <a:schemeClr val="bg1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CD02DC24-B3BD-46A2-9397-065FB357D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5" y="4017156"/>
            <a:ext cx="4572000" cy="104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76" tIns="45538" rIns="91076" bIns="45538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738"/>
              </a:lnSpc>
              <a:spcBef>
                <a:spcPct val="0"/>
              </a:spcBef>
              <a:buNone/>
            </a:pPr>
            <a:r>
              <a:rPr lang="ru-RU" altLang="ru-RU" sz="3200" b="1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Ранее закупаемую</a:t>
            </a:r>
          </a:p>
          <a:p>
            <a:pPr>
              <a:lnSpc>
                <a:spcPts val="3738"/>
              </a:lnSpc>
              <a:spcBef>
                <a:spcPct val="0"/>
              </a:spcBef>
              <a:buNone/>
            </a:pPr>
            <a:r>
              <a:rPr lang="ru-RU" altLang="ru-RU" sz="3200" b="1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импортную продукцию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F586A6AF-3DBA-4B11-9E92-BDC4AA2EC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57" y="3420371"/>
            <a:ext cx="4227702" cy="59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76" tIns="45538" rIns="91076" bIns="45538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738"/>
              </a:lnSpc>
              <a:spcBef>
                <a:spcPct val="0"/>
              </a:spcBef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АНАЛИЗИРУЕМ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4645CAD8-A2AF-449C-8896-65E3DFB77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286" y="3420370"/>
            <a:ext cx="4227702" cy="59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76" tIns="45538" rIns="91076" bIns="45538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80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ts val="3738"/>
              </a:lnSpc>
              <a:spcBef>
                <a:spcPct val="0"/>
              </a:spcBef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СОБИРАЕМ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0AE773C-48CF-4EA3-B6C6-869E95152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446" y="2376277"/>
            <a:ext cx="2083554" cy="10150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B298CDB-DAA2-49D4-BE8D-2758783235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8301" y="1725515"/>
            <a:ext cx="2788122" cy="154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29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59D7DA-DA7D-4F5B-90B4-83E54B14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246A7C-F41A-4B63-BDD1-1CB80291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AEF0801-ADCC-43DA-A32A-0DB6E41BD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833" y="0"/>
            <a:ext cx="9801665" cy="51435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ED70D1BC-DDD1-48E6-A11D-FFF9247D8BA6}"/>
              </a:ext>
            </a:extLst>
          </p:cNvPr>
          <p:cNvSpPr/>
          <p:nvPr/>
        </p:nvSpPr>
        <p:spPr>
          <a:xfrm>
            <a:off x="1208867" y="1460344"/>
            <a:ext cx="2211275" cy="1357979"/>
          </a:xfrm>
          <a:prstGeom prst="roundRect">
            <a:avLst/>
          </a:prstGeom>
          <a:solidFill>
            <a:srgbClr val="C00000">
              <a:alpha val="27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002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58A70F-5087-4C44-9BCB-FB0D680B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2EF616-C54A-4448-95DF-5829079AB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722229-FD95-4FD8-9684-9B6BC1F43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"/>
            <a:ext cx="9144000" cy="51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927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59D7DA-DA7D-4F5B-90B4-83E54B14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246A7C-F41A-4B63-BDD1-1CB80291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AEF0801-ADCC-43DA-A32A-0DB6E41BD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833" y="0"/>
            <a:ext cx="9801665" cy="51435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ED70D1BC-DDD1-48E6-A11D-FFF9247D8BA6}"/>
              </a:ext>
            </a:extLst>
          </p:cNvPr>
          <p:cNvSpPr/>
          <p:nvPr/>
        </p:nvSpPr>
        <p:spPr>
          <a:xfrm>
            <a:off x="5780867" y="1479394"/>
            <a:ext cx="2211275" cy="1357979"/>
          </a:xfrm>
          <a:prstGeom prst="roundRect">
            <a:avLst/>
          </a:prstGeom>
          <a:solidFill>
            <a:srgbClr val="C00000">
              <a:alpha val="27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071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3723FA-8C3A-48C4-8E5C-477A0550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7BA99C-CF9D-4CCB-B9DA-19D9478D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BA5FD4-9EBA-4590-B3B6-D14A7C052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8" r="1838"/>
          <a:stretch/>
        </p:blipFill>
        <p:spPr>
          <a:xfrm>
            <a:off x="-1" y="0"/>
            <a:ext cx="9144001" cy="514245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20283316-870A-4856-8B33-EA6248EF35F3}"/>
              </a:ext>
            </a:extLst>
          </p:cNvPr>
          <p:cNvSpPr/>
          <p:nvPr/>
        </p:nvSpPr>
        <p:spPr>
          <a:xfrm>
            <a:off x="1666875" y="1727044"/>
            <a:ext cx="1981200" cy="1357979"/>
          </a:xfrm>
          <a:prstGeom prst="roundRect">
            <a:avLst/>
          </a:prstGeom>
          <a:solidFill>
            <a:srgbClr val="C00000">
              <a:alpha val="27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226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91494A-E89C-4480-BCE0-6E00EBB4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2A761C-8E59-4BEF-A66E-CAC25AA1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15130C-36C1-481C-A10E-AE9B2678F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042"/>
            <a:ext cx="9143999" cy="51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93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5C7F96A-26C2-4C30-ACE9-8BA52CAE03CE}"/>
              </a:ext>
            </a:extLst>
          </p:cNvPr>
          <p:cNvSpPr/>
          <p:nvPr/>
        </p:nvSpPr>
        <p:spPr>
          <a:xfrm>
            <a:off x="622300" y="614202"/>
            <a:ext cx="914400" cy="45719"/>
          </a:xfrm>
          <a:prstGeom prst="rect">
            <a:avLst/>
          </a:prstGeom>
          <a:solidFill>
            <a:srgbClr val="D62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39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929CC79-CD5F-49B0-B674-E68054408257}"/>
              </a:ext>
            </a:extLst>
          </p:cNvPr>
          <p:cNvSpPr/>
          <p:nvPr/>
        </p:nvSpPr>
        <p:spPr>
          <a:xfrm>
            <a:off x="545442" y="175798"/>
            <a:ext cx="3999764" cy="838689"/>
          </a:xfrm>
          <a:prstGeom prst="rect">
            <a:avLst/>
          </a:prstGeom>
        </p:spPr>
        <p:txBody>
          <a:bodyPr wrap="none" lIns="68397" tIns="34289" rIns="68397" bIns="34289">
            <a:spAutoFit/>
          </a:bodyPr>
          <a:lstStyle/>
          <a:p>
            <a:pPr defTabSz="6837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7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Схема работы</a:t>
            </a:r>
          </a:p>
          <a:p>
            <a:pPr defTabSz="6837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300" b="1" dirty="0">
                <a:solidFill>
                  <a:srgbClr val="009A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Импортозамещения РМЦ</a:t>
            </a:r>
          </a:p>
        </p:txBody>
      </p:sp>
      <p:sp>
        <p:nvSpPr>
          <p:cNvPr id="45" name="Скругленный прямоугольник 21">
            <a:extLst>
              <a:ext uri="{FF2B5EF4-FFF2-40B4-BE49-F238E27FC236}">
                <a16:creationId xmlns:a16="http://schemas.microsoft.com/office/drawing/2014/main" xmlns="" id="{E6045185-F0F8-4D03-8DA0-7AE9A5A3E8AF}"/>
              </a:ext>
            </a:extLst>
          </p:cNvPr>
          <p:cNvSpPr/>
          <p:nvPr/>
        </p:nvSpPr>
        <p:spPr>
          <a:xfrm>
            <a:off x="7588481" y="635719"/>
            <a:ext cx="1419225" cy="520700"/>
          </a:xfrm>
          <a:prstGeom prst="roundRect">
            <a:avLst>
              <a:gd name="adj" fmla="val 0"/>
            </a:avLst>
          </a:prstGeom>
          <a:solidFill>
            <a:srgbClr val="138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34" tIns="34289" rIns="67434" bIns="34289" anchor="ctr"/>
          <a:lstStyle/>
          <a:p>
            <a:pPr algn="ctr" defTabSz="8968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71">
            <a:extLst>
              <a:ext uri="{FF2B5EF4-FFF2-40B4-BE49-F238E27FC236}">
                <a16:creationId xmlns:a16="http://schemas.microsoft.com/office/drawing/2014/main" xmlns="" id="{6112276A-3A4B-4612-B955-D88A3FA55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805" y="700951"/>
            <a:ext cx="12874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434" tIns="34289" rIns="67434" bIns="34289">
            <a:spAutoFit/>
          </a:bodyPr>
          <a:lstStyle>
            <a:lvl1pPr defTabSz="6731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731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731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731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731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731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731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731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731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Поставщики продукции</a:t>
            </a:r>
          </a:p>
        </p:txBody>
      </p:sp>
      <p:sp>
        <p:nvSpPr>
          <p:cNvPr id="57" name="Скругленный прямоугольник 21">
            <a:extLst>
              <a:ext uri="{FF2B5EF4-FFF2-40B4-BE49-F238E27FC236}">
                <a16:creationId xmlns:a16="http://schemas.microsoft.com/office/drawing/2014/main" xmlns="" id="{7AA43723-9113-4EE1-A67B-CC04111C855F}"/>
              </a:ext>
            </a:extLst>
          </p:cNvPr>
          <p:cNvSpPr/>
          <p:nvPr/>
        </p:nvSpPr>
        <p:spPr>
          <a:xfrm>
            <a:off x="5692383" y="1327134"/>
            <a:ext cx="1327868" cy="189388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34" tIns="34289" rIns="67434" bIns="34289" anchor="ctr"/>
          <a:lstStyle/>
          <a:p>
            <a:pPr algn="ctr" defTabSz="8968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Предложения по замещению</a:t>
            </a:r>
          </a:p>
        </p:txBody>
      </p: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xmlns="" id="{9ACE656A-B46B-4289-B7B1-CE82CF9214A9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7196368" y="1638370"/>
            <a:ext cx="387349" cy="68333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xmlns="" id="{3A139E85-AD76-4337-9C7F-A1937E952641}"/>
              </a:ext>
            </a:extLst>
          </p:cNvPr>
          <p:cNvCxnSpPr>
            <a:cxnSpLocks/>
          </p:cNvCxnSpPr>
          <p:nvPr/>
        </p:nvCxnSpPr>
        <p:spPr>
          <a:xfrm flipH="1" flipV="1">
            <a:off x="6958019" y="2317688"/>
            <a:ext cx="639992" cy="1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xmlns="" id="{C6AD03A2-BA84-4B86-9180-37F12086199F}"/>
              </a:ext>
            </a:extLst>
          </p:cNvPr>
          <p:cNvCxnSpPr>
            <a:cxnSpLocks/>
            <a:stCxn id="52" idx="1"/>
          </p:cNvCxnSpPr>
          <p:nvPr/>
        </p:nvCxnSpPr>
        <p:spPr>
          <a:xfrm flipH="1" flipV="1">
            <a:off x="7196296" y="2327082"/>
            <a:ext cx="387565" cy="661457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Скругленный прямоугольник 20">
            <a:extLst>
              <a:ext uri="{FF2B5EF4-FFF2-40B4-BE49-F238E27FC236}">
                <a16:creationId xmlns:a16="http://schemas.microsoft.com/office/drawing/2014/main" xmlns="" id="{6E2866E9-9C7E-4AC1-9EBE-DDCBA695B245}"/>
              </a:ext>
            </a:extLst>
          </p:cNvPr>
          <p:cNvSpPr/>
          <p:nvPr/>
        </p:nvSpPr>
        <p:spPr>
          <a:xfrm>
            <a:off x="7583717" y="1372463"/>
            <a:ext cx="1428750" cy="568325"/>
          </a:xfrm>
          <a:prstGeom prst="roundRect">
            <a:avLst>
              <a:gd name="adj" fmla="val 0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34" tIns="34289" rIns="67434" bIns="34289" anchor="ctr"/>
          <a:lstStyle/>
          <a:p>
            <a:pPr algn="ctr" defTabSz="8968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23">
            <a:extLst>
              <a:ext uri="{FF2B5EF4-FFF2-40B4-BE49-F238E27FC236}">
                <a16:creationId xmlns:a16="http://schemas.microsoft.com/office/drawing/2014/main" xmlns="" id="{62B2D122-9A70-41B8-815D-26DA13F03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717" y="1396276"/>
            <a:ext cx="14287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434" tIns="34289" rIns="67434" bIns="34289">
            <a:spAutoFit/>
          </a:bodyPr>
          <a:lstStyle>
            <a:lvl1pPr defTabSz="6731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731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731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731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731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731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731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731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731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Поставщики: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Крупные заводы </a:t>
            </a:r>
            <a:endParaRPr lang="en-US" altLang="ru-RU" sz="9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предприятия</a:t>
            </a:r>
          </a:p>
        </p:txBody>
      </p:sp>
      <p:grpSp>
        <p:nvGrpSpPr>
          <p:cNvPr id="51" name="Группа 88">
            <a:extLst>
              <a:ext uri="{FF2B5EF4-FFF2-40B4-BE49-F238E27FC236}">
                <a16:creationId xmlns:a16="http://schemas.microsoft.com/office/drawing/2014/main" xmlns="" id="{0EF0B517-0874-4191-81DA-B0443A4C546F}"/>
              </a:ext>
            </a:extLst>
          </p:cNvPr>
          <p:cNvGrpSpPr>
            <a:grpSpLocks/>
          </p:cNvGrpSpPr>
          <p:nvPr/>
        </p:nvGrpSpPr>
        <p:grpSpPr bwMode="auto">
          <a:xfrm>
            <a:off x="7534649" y="2710726"/>
            <a:ext cx="1527175" cy="555625"/>
            <a:chOff x="7109276" y="2987039"/>
            <a:chExt cx="1655220" cy="598171"/>
          </a:xfrm>
        </p:grpSpPr>
        <p:sp>
          <p:nvSpPr>
            <p:cNvPr id="52" name="Скругленный прямоугольник 43">
              <a:extLst>
                <a:ext uri="{FF2B5EF4-FFF2-40B4-BE49-F238E27FC236}">
                  <a16:creationId xmlns:a16="http://schemas.microsoft.com/office/drawing/2014/main" xmlns="" id="{782B15CB-8AB2-421C-8373-8505036F018E}"/>
                </a:ext>
              </a:extLst>
            </p:cNvPr>
            <p:cNvSpPr/>
            <p:nvPr/>
          </p:nvSpPr>
          <p:spPr>
            <a:xfrm>
              <a:off x="7162614" y="2987039"/>
              <a:ext cx="1548543" cy="598171"/>
            </a:xfrm>
            <a:prstGeom prst="roundRect">
              <a:avLst>
                <a:gd name="adj" fmla="val 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68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Прямоугольник 44">
              <a:extLst>
                <a:ext uri="{FF2B5EF4-FFF2-40B4-BE49-F238E27FC236}">
                  <a16:creationId xmlns:a16="http://schemas.microsoft.com/office/drawing/2014/main" xmlns="" id="{7F802D3D-D238-4671-A627-97AA96522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9276" y="3164232"/>
              <a:ext cx="1655220" cy="248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731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731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731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731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731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731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731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731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731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Самозанятые</a:t>
              </a:r>
            </a:p>
          </p:txBody>
        </p:sp>
      </p:grpSp>
      <p:sp>
        <p:nvSpPr>
          <p:cNvPr id="64" name="Скругленный прямоугольник 21">
            <a:extLst>
              <a:ext uri="{FF2B5EF4-FFF2-40B4-BE49-F238E27FC236}">
                <a16:creationId xmlns:a16="http://schemas.microsoft.com/office/drawing/2014/main" xmlns="" id="{346AB970-1828-4DB2-94BD-A6DB03E26A90}"/>
              </a:ext>
            </a:extLst>
          </p:cNvPr>
          <p:cNvSpPr/>
          <p:nvPr/>
        </p:nvSpPr>
        <p:spPr>
          <a:xfrm>
            <a:off x="1881390" y="1327134"/>
            <a:ext cx="1327868" cy="189388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34" tIns="34289" rIns="67434" bIns="34289" anchor="ctr"/>
          <a:lstStyle/>
          <a:p>
            <a:pPr algn="ctr" defTabSz="8968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Ранее закупаемая</a:t>
            </a:r>
          </a:p>
          <a:p>
            <a:pPr algn="ctr" defTabSz="8968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Импортная продукция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564E8A8-D5AA-4325-AFBC-25B0947484DF}"/>
              </a:ext>
            </a:extLst>
          </p:cNvPr>
          <p:cNvSpPr txBox="1"/>
          <p:nvPr/>
        </p:nvSpPr>
        <p:spPr>
          <a:xfrm>
            <a:off x="2283386" y="1272150"/>
            <a:ext cx="523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E9DAA1A-4B88-4609-95CE-E43D62409AAF}"/>
              </a:ext>
            </a:extLst>
          </p:cNvPr>
          <p:cNvSpPr txBox="1"/>
          <p:nvPr/>
        </p:nvSpPr>
        <p:spPr>
          <a:xfrm>
            <a:off x="6094378" y="1272150"/>
            <a:ext cx="523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₽</a:t>
            </a:r>
          </a:p>
        </p:txBody>
      </p: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xmlns="" id="{14B62194-61CB-4FC6-8266-6A7E21EAFCCC}"/>
              </a:ext>
            </a:extLst>
          </p:cNvPr>
          <p:cNvCxnSpPr>
            <a:cxnSpLocks/>
          </p:cNvCxnSpPr>
          <p:nvPr/>
        </p:nvCxnSpPr>
        <p:spPr>
          <a:xfrm>
            <a:off x="1551215" y="2317688"/>
            <a:ext cx="3937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Скругленный прямоугольник 19">
            <a:extLst>
              <a:ext uri="{FF2B5EF4-FFF2-40B4-BE49-F238E27FC236}">
                <a16:creationId xmlns:a16="http://schemas.microsoft.com/office/drawing/2014/main" xmlns="" id="{C8E6ADBC-4480-462F-BB60-B31737B48D74}"/>
              </a:ext>
            </a:extLst>
          </p:cNvPr>
          <p:cNvSpPr/>
          <p:nvPr/>
        </p:nvSpPr>
        <p:spPr>
          <a:xfrm>
            <a:off x="7583717" y="2043890"/>
            <a:ext cx="1428750" cy="555625"/>
          </a:xfrm>
          <a:prstGeom prst="roundRect">
            <a:avLst>
              <a:gd name="adj" fmla="val 0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34" tIns="34289" rIns="67434" bIns="34289" anchor="ctr"/>
          <a:lstStyle/>
          <a:p>
            <a:pPr algn="ctr" defTabSz="8968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24">
            <a:extLst>
              <a:ext uri="{FF2B5EF4-FFF2-40B4-BE49-F238E27FC236}">
                <a16:creationId xmlns:a16="http://schemas.microsoft.com/office/drawing/2014/main" xmlns="" id="{35A4FFA9-9DA2-4D81-920E-13822C6EE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855" y="2075595"/>
            <a:ext cx="15240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434" tIns="34289" rIns="67434" bIns="34289">
            <a:spAutoFit/>
          </a:bodyPr>
          <a:lstStyle>
            <a:lvl1pPr defTabSz="6731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731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731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731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731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731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731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731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731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Поставщики: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Малый и средний бизнес</a:t>
            </a:r>
          </a:p>
        </p:txBody>
      </p: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xmlns="" id="{890EED5F-A25F-4137-B5E5-9E2DAF3F83A7}"/>
              </a:ext>
            </a:extLst>
          </p:cNvPr>
          <p:cNvCxnSpPr>
            <a:cxnSpLocks/>
            <a:stCxn id="82" idx="3"/>
          </p:cNvCxnSpPr>
          <p:nvPr/>
        </p:nvCxnSpPr>
        <p:spPr>
          <a:xfrm>
            <a:off x="1553766" y="1598909"/>
            <a:ext cx="185192" cy="70937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 стрелкой 112">
            <a:extLst>
              <a:ext uri="{FF2B5EF4-FFF2-40B4-BE49-F238E27FC236}">
                <a16:creationId xmlns:a16="http://schemas.microsoft.com/office/drawing/2014/main" xmlns="" id="{D77C858A-A153-4B79-AAB3-0949D1F2007C}"/>
              </a:ext>
            </a:extLst>
          </p:cNvPr>
          <p:cNvCxnSpPr>
            <a:cxnSpLocks/>
            <a:stCxn id="88" idx="3"/>
          </p:cNvCxnSpPr>
          <p:nvPr/>
        </p:nvCxnSpPr>
        <p:spPr>
          <a:xfrm flipV="1">
            <a:off x="1556421" y="2317373"/>
            <a:ext cx="182537" cy="62215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1" name="Группа 88">
            <a:extLst>
              <a:ext uri="{FF2B5EF4-FFF2-40B4-BE49-F238E27FC236}">
                <a16:creationId xmlns:a16="http://schemas.microsoft.com/office/drawing/2014/main" xmlns="" id="{0E6FC9CE-F5AA-43D1-9B9C-646F1D4EA432}"/>
              </a:ext>
            </a:extLst>
          </p:cNvPr>
          <p:cNvGrpSpPr>
            <a:grpSpLocks/>
          </p:cNvGrpSpPr>
          <p:nvPr/>
        </p:nvGrpSpPr>
        <p:grpSpPr bwMode="auto">
          <a:xfrm>
            <a:off x="75803" y="1321096"/>
            <a:ext cx="1527175" cy="555625"/>
            <a:chOff x="7109275" y="2987039"/>
            <a:chExt cx="1655220" cy="598171"/>
          </a:xfrm>
        </p:grpSpPr>
        <p:sp>
          <p:nvSpPr>
            <p:cNvPr id="82" name="Скругленный прямоугольник 43">
              <a:extLst>
                <a:ext uri="{FF2B5EF4-FFF2-40B4-BE49-F238E27FC236}">
                  <a16:creationId xmlns:a16="http://schemas.microsoft.com/office/drawing/2014/main" xmlns="" id="{58D47E8D-22E8-4FF4-BF51-3D474FB1EEC4}"/>
                </a:ext>
              </a:extLst>
            </p:cNvPr>
            <p:cNvSpPr/>
            <p:nvPr/>
          </p:nvSpPr>
          <p:spPr>
            <a:xfrm>
              <a:off x="7162614" y="2987039"/>
              <a:ext cx="1548543" cy="598171"/>
            </a:xfrm>
            <a:prstGeom prst="roundRect">
              <a:avLst>
                <a:gd name="adj" fmla="val 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68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Прямоугольник 44">
              <a:extLst>
                <a:ext uri="{FF2B5EF4-FFF2-40B4-BE49-F238E27FC236}">
                  <a16:creationId xmlns:a16="http://schemas.microsoft.com/office/drawing/2014/main" xmlns="" id="{375CC4A0-0B72-4A9B-AAC1-89B24B5AF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9275" y="3018176"/>
              <a:ext cx="1655220" cy="248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731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731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731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731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731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731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731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731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731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Федеральная ЭТП</a:t>
              </a:r>
            </a:p>
          </p:txBody>
        </p:sp>
      </p:grpSp>
      <p:grpSp>
        <p:nvGrpSpPr>
          <p:cNvPr id="84" name="Группа 88">
            <a:extLst>
              <a:ext uri="{FF2B5EF4-FFF2-40B4-BE49-F238E27FC236}">
                <a16:creationId xmlns:a16="http://schemas.microsoft.com/office/drawing/2014/main" xmlns="" id="{73223558-DBD5-4E28-8735-664AB49B4316}"/>
              </a:ext>
            </a:extLst>
          </p:cNvPr>
          <p:cNvGrpSpPr>
            <a:grpSpLocks/>
          </p:cNvGrpSpPr>
          <p:nvPr/>
        </p:nvGrpSpPr>
        <p:grpSpPr bwMode="auto">
          <a:xfrm>
            <a:off x="75295" y="1991403"/>
            <a:ext cx="1527175" cy="555625"/>
            <a:chOff x="7105102" y="2987039"/>
            <a:chExt cx="1655220" cy="598171"/>
          </a:xfrm>
        </p:grpSpPr>
        <p:sp>
          <p:nvSpPr>
            <p:cNvPr id="85" name="Скругленный прямоугольник 43">
              <a:extLst>
                <a:ext uri="{FF2B5EF4-FFF2-40B4-BE49-F238E27FC236}">
                  <a16:creationId xmlns:a16="http://schemas.microsoft.com/office/drawing/2014/main" xmlns="" id="{23227F95-4A98-45A4-AD75-47A3D3EABA19}"/>
                </a:ext>
              </a:extLst>
            </p:cNvPr>
            <p:cNvSpPr/>
            <p:nvPr/>
          </p:nvSpPr>
          <p:spPr>
            <a:xfrm>
              <a:off x="7162614" y="2987039"/>
              <a:ext cx="1548543" cy="598171"/>
            </a:xfrm>
            <a:prstGeom prst="roundRect">
              <a:avLst>
                <a:gd name="adj" fmla="val 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68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Прямоугольник 44">
              <a:extLst>
                <a:ext uri="{FF2B5EF4-FFF2-40B4-BE49-F238E27FC236}">
                  <a16:creationId xmlns:a16="http://schemas.microsoft.com/office/drawing/2014/main" xmlns="" id="{5D06836F-0213-4A5E-92A1-1EA180086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5102" y="2987761"/>
              <a:ext cx="1655220" cy="39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731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731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731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731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731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731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731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731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731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ЭТП Корпоративных закупок</a:t>
              </a:r>
            </a:p>
          </p:txBody>
        </p:sp>
      </p:grpSp>
      <p:grpSp>
        <p:nvGrpSpPr>
          <p:cNvPr id="87" name="Группа 88">
            <a:extLst>
              <a:ext uri="{FF2B5EF4-FFF2-40B4-BE49-F238E27FC236}">
                <a16:creationId xmlns:a16="http://schemas.microsoft.com/office/drawing/2014/main" xmlns="" id="{D56087A9-E3DB-459D-A5DF-5CD97A18DC31}"/>
              </a:ext>
            </a:extLst>
          </p:cNvPr>
          <p:cNvGrpSpPr>
            <a:grpSpLocks/>
          </p:cNvGrpSpPr>
          <p:nvPr/>
        </p:nvGrpSpPr>
        <p:grpSpPr bwMode="auto">
          <a:xfrm>
            <a:off x="78458" y="2661711"/>
            <a:ext cx="1527175" cy="555625"/>
            <a:chOff x="7109275" y="2987039"/>
            <a:chExt cx="1655220" cy="598171"/>
          </a:xfrm>
        </p:grpSpPr>
        <p:sp>
          <p:nvSpPr>
            <p:cNvPr id="88" name="Скругленный прямоугольник 43">
              <a:extLst>
                <a:ext uri="{FF2B5EF4-FFF2-40B4-BE49-F238E27FC236}">
                  <a16:creationId xmlns:a16="http://schemas.microsoft.com/office/drawing/2014/main" xmlns="" id="{9796DD29-4AD1-4C59-953C-94AE4A87F492}"/>
                </a:ext>
              </a:extLst>
            </p:cNvPr>
            <p:cNvSpPr/>
            <p:nvPr/>
          </p:nvSpPr>
          <p:spPr>
            <a:xfrm>
              <a:off x="7162614" y="2987039"/>
              <a:ext cx="1548543" cy="598171"/>
            </a:xfrm>
            <a:prstGeom prst="roundRect">
              <a:avLst>
                <a:gd name="adj" fmla="val 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68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Прямоугольник 44">
              <a:extLst>
                <a:ext uri="{FF2B5EF4-FFF2-40B4-BE49-F238E27FC236}">
                  <a16:creationId xmlns:a16="http://schemas.microsoft.com/office/drawing/2014/main" xmlns="" id="{B730B09E-60B0-4086-BD4F-245E737D8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9275" y="3018176"/>
              <a:ext cx="1655220" cy="248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731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731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731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731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731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731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731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731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731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Биржевая площадка</a:t>
              </a:r>
            </a:p>
          </p:txBody>
        </p:sp>
      </p:grpSp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58CD0C38-AAFC-4624-B4F4-CDC7C634BD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51212"/>
          <a:stretch/>
        </p:blipFill>
        <p:spPr>
          <a:xfrm>
            <a:off x="295739" y="2340918"/>
            <a:ext cx="1065047" cy="16842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77089E4D-AC3E-4904-A9BE-34BED0A788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>
          <a:xfrm>
            <a:off x="224859" y="2935524"/>
            <a:ext cx="1239828" cy="200938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CB752C20-FD97-4D83-8D98-7FA2C45794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009"/>
          <a:stretch/>
        </p:blipFill>
        <p:spPr>
          <a:xfrm>
            <a:off x="310208" y="1622177"/>
            <a:ext cx="1065047" cy="179658"/>
          </a:xfrm>
          <a:prstGeom prst="rect">
            <a:avLst/>
          </a:prstGeom>
        </p:spPr>
      </p:pic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xmlns="" id="{DA7944D2-5230-447E-92BC-2B336CE22DB1}"/>
              </a:ext>
            </a:extLst>
          </p:cNvPr>
          <p:cNvCxnSpPr>
            <a:cxnSpLocks/>
          </p:cNvCxnSpPr>
          <p:nvPr/>
        </p:nvCxnSpPr>
        <p:spPr>
          <a:xfrm>
            <a:off x="3209258" y="2337421"/>
            <a:ext cx="3937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Прямая со стрелкой 123">
            <a:extLst>
              <a:ext uri="{FF2B5EF4-FFF2-40B4-BE49-F238E27FC236}">
                <a16:creationId xmlns:a16="http://schemas.microsoft.com/office/drawing/2014/main" xmlns="" id="{9E1E0C6F-81B4-4020-A4AA-20B10F0CD01A}"/>
              </a:ext>
            </a:extLst>
          </p:cNvPr>
          <p:cNvCxnSpPr>
            <a:cxnSpLocks/>
          </p:cNvCxnSpPr>
          <p:nvPr/>
        </p:nvCxnSpPr>
        <p:spPr>
          <a:xfrm flipH="1">
            <a:off x="5334528" y="2336608"/>
            <a:ext cx="357855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Скругленный прямоугольник 21">
            <a:extLst>
              <a:ext uri="{FF2B5EF4-FFF2-40B4-BE49-F238E27FC236}">
                <a16:creationId xmlns:a16="http://schemas.microsoft.com/office/drawing/2014/main" xmlns="" id="{C0318341-33BA-4CD1-82A8-F445C6C6F6F1}"/>
              </a:ext>
            </a:extLst>
          </p:cNvPr>
          <p:cNvSpPr/>
          <p:nvPr/>
        </p:nvSpPr>
        <p:spPr>
          <a:xfrm>
            <a:off x="3602958" y="1327134"/>
            <a:ext cx="1731425" cy="1893888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34" tIns="34289" rIns="67434" bIns="34289" anchor="ctr"/>
          <a:lstStyle/>
          <a:p>
            <a:pPr algn="ctr" eaLnBrk="1" hangingPunct="1"/>
            <a:endParaRPr lang="ru-RU" altLang="ru-RU" sz="12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8443447-2899-4F6D-9C00-605431546981}"/>
              </a:ext>
            </a:extLst>
          </p:cNvPr>
          <p:cNvSpPr txBox="1"/>
          <p:nvPr/>
        </p:nvSpPr>
        <p:spPr>
          <a:xfrm>
            <a:off x="3534227" y="2059896"/>
            <a:ext cx="1892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Закупочный модуль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5B46659-0644-45E6-B9FF-EABCACCED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5689" y="1190778"/>
            <a:ext cx="1015429" cy="1015429"/>
          </a:xfrm>
          <a:prstGeom prst="rect">
            <a:avLst/>
          </a:prstGeom>
        </p:spPr>
      </p:pic>
      <p:sp>
        <p:nvSpPr>
          <p:cNvPr id="55" name="Скругленный прямоугольник 21">
            <a:extLst>
              <a:ext uri="{FF2B5EF4-FFF2-40B4-BE49-F238E27FC236}">
                <a16:creationId xmlns:a16="http://schemas.microsoft.com/office/drawing/2014/main" xmlns="" id="{1BF898B7-1C1F-4974-8E47-78F86ACA8BED}"/>
              </a:ext>
            </a:extLst>
          </p:cNvPr>
          <p:cNvSpPr/>
          <p:nvPr/>
        </p:nvSpPr>
        <p:spPr>
          <a:xfrm>
            <a:off x="1881390" y="3696827"/>
            <a:ext cx="1327868" cy="118672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6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34" tIns="34289" rIns="67434" bIns="34289" anchor="ctr"/>
          <a:lstStyle/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Обучение заказчиков</a:t>
            </a:r>
          </a:p>
        </p:txBody>
      </p:sp>
      <p:sp>
        <p:nvSpPr>
          <p:cNvPr id="56" name="Скругленный прямоугольник 21">
            <a:extLst>
              <a:ext uri="{FF2B5EF4-FFF2-40B4-BE49-F238E27FC236}">
                <a16:creationId xmlns:a16="http://schemas.microsoft.com/office/drawing/2014/main" xmlns="" id="{1FDB7399-FBE7-4A36-9E0E-3DB63ECE5D25}"/>
              </a:ext>
            </a:extLst>
          </p:cNvPr>
          <p:cNvSpPr/>
          <p:nvPr/>
        </p:nvSpPr>
        <p:spPr>
          <a:xfrm>
            <a:off x="5692383" y="3696827"/>
            <a:ext cx="1327868" cy="116879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6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34" tIns="34289" rIns="67434" bIns="34289" anchor="ctr"/>
          <a:lstStyle/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Обучение поставщиков</a:t>
            </a:r>
          </a:p>
        </p:txBody>
      </p:sp>
      <p:sp>
        <p:nvSpPr>
          <p:cNvPr id="61" name="Скругленный прямоугольник 21">
            <a:extLst>
              <a:ext uri="{FF2B5EF4-FFF2-40B4-BE49-F238E27FC236}">
                <a16:creationId xmlns:a16="http://schemas.microsoft.com/office/drawing/2014/main" xmlns="" id="{53151121-3C81-4E94-9954-3E5EE2269E8C}"/>
              </a:ext>
            </a:extLst>
          </p:cNvPr>
          <p:cNvSpPr/>
          <p:nvPr/>
        </p:nvSpPr>
        <p:spPr>
          <a:xfrm>
            <a:off x="3602958" y="3690080"/>
            <a:ext cx="1731425" cy="118672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6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34" tIns="34289" rIns="67434" bIns="34289" anchor="ctr"/>
          <a:lstStyle/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Инвестиционные ниши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xmlns="" id="{F149F8FD-0F96-427D-86CD-809B9535633E}"/>
              </a:ext>
            </a:extLst>
          </p:cNvPr>
          <p:cNvCxnSpPr>
            <a:cxnSpLocks/>
            <a:stCxn id="49" idx="2"/>
            <a:endCxn id="55" idx="0"/>
          </p:cNvCxnSpPr>
          <p:nvPr/>
        </p:nvCxnSpPr>
        <p:spPr>
          <a:xfrm flipH="1">
            <a:off x="2545324" y="3221022"/>
            <a:ext cx="1923347" cy="47580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8AD99406-6972-48EB-8228-A66AF38E53A1}"/>
              </a:ext>
            </a:extLst>
          </p:cNvPr>
          <p:cNvCxnSpPr>
            <a:cxnSpLocks/>
            <a:stCxn id="49" idx="2"/>
            <a:endCxn id="56" idx="0"/>
          </p:cNvCxnSpPr>
          <p:nvPr/>
        </p:nvCxnSpPr>
        <p:spPr>
          <a:xfrm>
            <a:off x="4468671" y="3221022"/>
            <a:ext cx="1887646" cy="47580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xmlns="" id="{D99453BD-D2A6-42FC-B82A-C8D27367587A}"/>
              </a:ext>
            </a:extLst>
          </p:cNvPr>
          <p:cNvCxnSpPr>
            <a:cxnSpLocks/>
            <a:stCxn id="49" idx="2"/>
            <a:endCxn id="61" idx="0"/>
          </p:cNvCxnSpPr>
          <p:nvPr/>
        </p:nvCxnSpPr>
        <p:spPr>
          <a:xfrm>
            <a:off x="4468671" y="3221022"/>
            <a:ext cx="0" cy="46905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375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45442" y="1200150"/>
            <a:ext cx="8179594" cy="3709307"/>
          </a:xfrm>
          <a:prstGeom prst="roundRect">
            <a:avLst>
              <a:gd name="adj" fmla="val 631"/>
            </a:avLst>
          </a:prstGeom>
          <a:noFill/>
          <a:ln w="28575">
            <a:solidFill>
              <a:srgbClr val="D80A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2" tIns="34289" rIns="68382" bIns="34289" rtlCol="0" anchor="ctr"/>
          <a:lstStyle/>
          <a:p>
            <a:pPr algn="ctr" defTabSz="683539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0388" y="1050700"/>
            <a:ext cx="901129" cy="284691"/>
          </a:xfrm>
          <a:prstGeom prst="rect">
            <a:avLst/>
          </a:prstGeom>
          <a:solidFill>
            <a:schemeClr val="bg1"/>
          </a:solidFill>
        </p:spPr>
        <p:txBody>
          <a:bodyPr wrap="none" lIns="68382" tIns="34289" rIns="68382" bIns="34289">
            <a:spAutoFit/>
          </a:bodyPr>
          <a:lstStyle/>
          <a:p>
            <a:pPr defTabSz="68353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rmcrt.ru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5C7F96A-26C2-4C30-ACE9-8BA52CAE03CE}"/>
              </a:ext>
            </a:extLst>
          </p:cNvPr>
          <p:cNvSpPr/>
          <p:nvPr/>
        </p:nvSpPr>
        <p:spPr>
          <a:xfrm>
            <a:off x="622300" y="614202"/>
            <a:ext cx="914400" cy="45719"/>
          </a:xfrm>
          <a:prstGeom prst="rect">
            <a:avLst/>
          </a:prstGeom>
          <a:solidFill>
            <a:srgbClr val="D62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39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929CC79-CD5F-49B0-B674-E68054408257}"/>
              </a:ext>
            </a:extLst>
          </p:cNvPr>
          <p:cNvSpPr/>
          <p:nvPr/>
        </p:nvSpPr>
        <p:spPr>
          <a:xfrm>
            <a:off x="545442" y="175798"/>
            <a:ext cx="3999764" cy="838689"/>
          </a:xfrm>
          <a:prstGeom prst="rect">
            <a:avLst/>
          </a:prstGeom>
        </p:spPr>
        <p:txBody>
          <a:bodyPr wrap="none" lIns="68397" tIns="34289" rIns="68397" bIns="34289">
            <a:spAutoFit/>
          </a:bodyPr>
          <a:lstStyle/>
          <a:p>
            <a:pPr defTabSz="6837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7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Схема работы</a:t>
            </a:r>
          </a:p>
          <a:p>
            <a:pPr defTabSz="6837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300" b="1" dirty="0">
                <a:solidFill>
                  <a:srgbClr val="009A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Импортозамещения РМЦ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D7BC52-4E22-4364-8468-47374CF83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0952" y="1382069"/>
            <a:ext cx="1143000" cy="628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C42D2F7-AA15-41A9-8B09-DBAA6BE0C52C}"/>
              </a:ext>
            </a:extLst>
          </p:cNvPr>
          <p:cNvSpPr txBox="1"/>
          <p:nvPr/>
        </p:nvSpPr>
        <p:spPr>
          <a:xfrm>
            <a:off x="525879" y="2008138"/>
            <a:ext cx="2211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Нужный товар перестали поставлять в </a:t>
            </a:r>
            <a:r>
              <a:rPr lang="ru-RU" alt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Россию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7F3483D-B9D9-48F6-89F7-1BBA3B73F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482" y="1370126"/>
            <a:ext cx="901129" cy="7334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D0CC78-BBA1-45EE-8882-706D00E8D49C}"/>
              </a:ext>
            </a:extLst>
          </p:cNvPr>
          <p:cNvSpPr txBox="1"/>
          <p:nvPr/>
        </p:nvSpPr>
        <p:spPr>
          <a:xfrm>
            <a:off x="3318408" y="2008138"/>
            <a:ext cx="2211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Переходим на сайт </a:t>
            </a:r>
          </a:p>
          <a:p>
            <a:pPr algn="ctr"/>
            <a:r>
              <a:rPr lang="en-US" alt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RMCRT.RU</a:t>
            </a:r>
            <a:endParaRPr lang="ru-RU" alt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AEF6D22-B0E7-4F2B-953B-803DA9774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0491" y="1332668"/>
            <a:ext cx="800100" cy="762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7EB334-FFE5-4787-9F21-490174E814B4}"/>
              </a:ext>
            </a:extLst>
          </p:cNvPr>
          <p:cNvSpPr txBox="1"/>
          <p:nvPr/>
        </p:nvSpPr>
        <p:spPr>
          <a:xfrm>
            <a:off x="5441950" y="2008138"/>
            <a:ext cx="3283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Размещаем запрос на приобретение </a:t>
            </a:r>
            <a:r>
              <a:rPr lang="ru-RU" altLang="ru-RU" sz="1600" b="1" dirty="0">
                <a:solidFill>
                  <a:prstClr val="black"/>
                </a:solidFill>
                <a:latin typeface="Calibri"/>
              </a:rPr>
              <a:t>замещающей </a:t>
            </a:r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продукции в Закупочном модуле </a:t>
            </a:r>
            <a:endParaRPr lang="ru-RU" alt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FECEE7B-7A66-4B6B-A251-3D20C270BC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82152" y="3451391"/>
            <a:ext cx="868847" cy="7334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C718059-42D9-486C-95F2-E56D4B9053CE}"/>
              </a:ext>
            </a:extLst>
          </p:cNvPr>
          <p:cNvSpPr txBox="1"/>
          <p:nvPr/>
        </p:nvSpPr>
        <p:spPr>
          <a:xfrm>
            <a:off x="6303243" y="4089403"/>
            <a:ext cx="20189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Торг </a:t>
            </a:r>
            <a:r>
              <a:rPr lang="ru-RU" alt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состоялся </a:t>
            </a:r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-  </a:t>
            </a:r>
          </a:p>
          <a:p>
            <a:pPr algn="ctr"/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Вы приобрели </a:t>
            </a:r>
          </a:p>
          <a:p>
            <a:pPr algn="ctr"/>
            <a:r>
              <a:rPr lang="ru-RU" altLang="ru-RU" sz="1600" b="1" dirty="0">
                <a:solidFill>
                  <a:prstClr val="black"/>
                </a:solidFill>
                <a:latin typeface="Calibri"/>
              </a:rPr>
              <a:t>замещающий </a:t>
            </a:r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товар</a:t>
            </a:r>
            <a:endParaRPr lang="ru-RU" alt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B5AFCE2-7F21-47E8-9371-B2CABA95D2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96239" y="3033395"/>
            <a:ext cx="868847" cy="10543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D6CD579-24F5-40B6-BE7B-472E6AC89DCC}"/>
              </a:ext>
            </a:extLst>
          </p:cNvPr>
          <p:cNvSpPr txBox="1"/>
          <p:nvPr/>
        </p:nvSpPr>
        <p:spPr>
          <a:xfrm>
            <a:off x="2979461" y="4080221"/>
            <a:ext cx="3323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Торг </a:t>
            </a:r>
            <a:r>
              <a:rPr lang="ru-RU" alt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не состоялся</a:t>
            </a:r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 - </a:t>
            </a:r>
          </a:p>
          <a:p>
            <a:pPr algn="ctr"/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 (возможно) пополняется </a:t>
            </a:r>
            <a:r>
              <a:rPr lang="ru-RU" alt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каталог</a:t>
            </a:r>
          </a:p>
          <a:p>
            <a:pPr algn="ctr"/>
            <a:r>
              <a:rPr lang="ru-RU" alt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импортной продукции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92078D5-70BB-4B15-BAB1-E514B0768D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05952" y="3250388"/>
            <a:ext cx="1583905" cy="8649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CF82CEC-96B9-4F82-A2C2-AA2CB037975D}"/>
              </a:ext>
            </a:extLst>
          </p:cNvPr>
          <p:cNvSpPr txBox="1"/>
          <p:nvPr/>
        </p:nvSpPr>
        <p:spPr>
          <a:xfrm>
            <a:off x="400050" y="4080221"/>
            <a:ext cx="2685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prstClr val="black"/>
                </a:solidFill>
                <a:latin typeface="Calibri"/>
              </a:rPr>
              <a:t>Информация о товаре попадает в ресурс РМЦ   «</a:t>
            </a:r>
            <a:r>
              <a:rPr lang="ru-RU" alt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Инвестиционные ниши»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2D0036DF-EA82-41FF-8483-E32D3622CE64}"/>
              </a:ext>
            </a:extLst>
          </p:cNvPr>
          <p:cNvCxnSpPr/>
          <p:nvPr/>
        </p:nvCxnSpPr>
        <p:spPr>
          <a:xfrm>
            <a:off x="2589857" y="1713668"/>
            <a:ext cx="99154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78FD6BF0-7869-4B12-97DC-0A8B345C8421}"/>
              </a:ext>
            </a:extLst>
          </p:cNvPr>
          <p:cNvCxnSpPr/>
          <p:nvPr/>
        </p:nvCxnSpPr>
        <p:spPr>
          <a:xfrm>
            <a:off x="5311701" y="1713668"/>
            <a:ext cx="99154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E34BDB51-AAC8-4C3B-92AD-1EB5BF8B9097}"/>
              </a:ext>
            </a:extLst>
          </p:cNvPr>
          <p:cNvCxnSpPr>
            <a:cxnSpLocks/>
          </p:cNvCxnSpPr>
          <p:nvPr/>
        </p:nvCxnSpPr>
        <p:spPr>
          <a:xfrm>
            <a:off x="7216575" y="2801519"/>
            <a:ext cx="1" cy="62307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7612D468-2DED-4141-8814-5A6F20F5D221}"/>
              </a:ext>
            </a:extLst>
          </p:cNvPr>
          <p:cNvCxnSpPr>
            <a:cxnSpLocks/>
          </p:cNvCxnSpPr>
          <p:nvPr/>
        </p:nvCxnSpPr>
        <p:spPr>
          <a:xfrm flipH="1">
            <a:off x="5067300" y="2801519"/>
            <a:ext cx="2161479" cy="100699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31716235-3EC8-40B5-AA9F-052033F20149}"/>
              </a:ext>
            </a:extLst>
          </p:cNvPr>
          <p:cNvCxnSpPr>
            <a:cxnSpLocks/>
          </p:cNvCxnSpPr>
          <p:nvPr/>
        </p:nvCxnSpPr>
        <p:spPr>
          <a:xfrm flipH="1">
            <a:off x="2692768" y="3780012"/>
            <a:ext cx="94701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3" name="Рисунок 52" descr="Маркеры-галочки">
            <a:extLst>
              <a:ext uri="{FF2B5EF4-FFF2-40B4-BE49-F238E27FC236}">
                <a16:creationId xmlns:a16="http://schemas.microsoft.com/office/drawing/2014/main" xmlns="" id="{93C9A93F-A8F1-4353-A529-3472709828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18332" y="2822342"/>
            <a:ext cx="457198" cy="4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55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81666</TotalTime>
  <Words>165</Words>
  <Application>Microsoft Office PowerPoint</Application>
  <PresentationFormat>Экран (16:9)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2_Тема Office</vt:lpstr>
      <vt:lpstr>Тема Office</vt:lpstr>
      <vt:lpstr>4_Тема Office</vt:lpstr>
      <vt:lpstr>5_Тема Office</vt:lpstr>
      <vt:lpstr>6_Тема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Сафина</dc:creator>
  <cp:lastModifiedBy>inf</cp:lastModifiedBy>
  <cp:revision>407</cp:revision>
  <cp:lastPrinted>2022-03-22T10:47:28Z</cp:lastPrinted>
  <dcterms:modified xsi:type="dcterms:W3CDTF">2022-03-22T13:17:03Z</dcterms:modified>
</cp:coreProperties>
</file>